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7">
  <p:sldMasterIdLst>
    <p:sldMasterId id="2147483648" r:id="rId4"/>
  </p:sldMasterIdLst>
  <p:notesMasterIdLst>
    <p:notesMasterId r:id="rId108"/>
  </p:notesMasterIdLst>
  <p:handoutMasterIdLst>
    <p:handoutMasterId r:id="rId109"/>
  </p:handoutMasterIdLst>
  <p:sldIdLst>
    <p:sldId id="1295" r:id="rId5"/>
    <p:sldId id="1389" r:id="rId6"/>
    <p:sldId id="1393" r:id="rId7"/>
    <p:sldId id="1394" r:id="rId8"/>
    <p:sldId id="1395" r:id="rId9"/>
    <p:sldId id="1390" r:id="rId10"/>
    <p:sldId id="1391" r:id="rId11"/>
    <p:sldId id="1405" r:id="rId12"/>
    <p:sldId id="1406" r:id="rId13"/>
    <p:sldId id="1407" r:id="rId14"/>
    <p:sldId id="1408" r:id="rId15"/>
    <p:sldId id="1409" r:id="rId16"/>
    <p:sldId id="1410" r:id="rId17"/>
    <p:sldId id="1411" r:id="rId18"/>
    <p:sldId id="1412" r:id="rId19"/>
    <p:sldId id="1413" r:id="rId20"/>
    <p:sldId id="1414" r:id="rId21"/>
    <p:sldId id="1415" r:id="rId22"/>
    <p:sldId id="1416" r:id="rId23"/>
    <p:sldId id="1417" r:id="rId24"/>
    <p:sldId id="1418" r:id="rId25"/>
    <p:sldId id="1419" r:id="rId26"/>
    <p:sldId id="1392" r:id="rId27"/>
    <p:sldId id="1396" r:id="rId28"/>
    <p:sldId id="1397" r:id="rId29"/>
    <p:sldId id="1399" r:id="rId30"/>
    <p:sldId id="1400" r:id="rId31"/>
    <p:sldId id="1401" r:id="rId32"/>
    <p:sldId id="1402" r:id="rId33"/>
    <p:sldId id="1403" r:id="rId34"/>
    <p:sldId id="1420" r:id="rId35"/>
    <p:sldId id="1421" r:id="rId36"/>
    <p:sldId id="1422" r:id="rId37"/>
    <p:sldId id="1423" r:id="rId38"/>
    <p:sldId id="1424" r:id="rId39"/>
    <p:sldId id="1425" r:id="rId40"/>
    <p:sldId id="1426" r:id="rId41"/>
    <p:sldId id="1427" r:id="rId42"/>
    <p:sldId id="1428" r:id="rId43"/>
    <p:sldId id="1429" r:id="rId44"/>
    <p:sldId id="1430" r:id="rId45"/>
    <p:sldId id="1431" r:id="rId46"/>
    <p:sldId id="1432" r:id="rId47"/>
    <p:sldId id="1433" r:id="rId48"/>
    <p:sldId id="1441" r:id="rId49"/>
    <p:sldId id="1434" r:id="rId50"/>
    <p:sldId id="1435" r:id="rId51"/>
    <p:sldId id="1436" r:id="rId52"/>
    <p:sldId id="1437" r:id="rId53"/>
    <p:sldId id="1438" r:id="rId54"/>
    <p:sldId id="1439" r:id="rId55"/>
    <p:sldId id="1440" r:id="rId56"/>
    <p:sldId id="1442" r:id="rId57"/>
    <p:sldId id="1443" r:id="rId58"/>
    <p:sldId id="1444" r:id="rId59"/>
    <p:sldId id="1445" r:id="rId60"/>
    <p:sldId id="1446" r:id="rId61"/>
    <p:sldId id="1447" r:id="rId62"/>
    <p:sldId id="1448" r:id="rId63"/>
    <p:sldId id="1449" r:id="rId64"/>
    <p:sldId id="1450" r:id="rId65"/>
    <p:sldId id="1451" r:id="rId66"/>
    <p:sldId id="1452" r:id="rId67"/>
    <p:sldId id="1453" r:id="rId68"/>
    <p:sldId id="1454" r:id="rId69"/>
    <p:sldId id="1455" r:id="rId70"/>
    <p:sldId id="1456" r:id="rId71"/>
    <p:sldId id="1457" r:id="rId72"/>
    <p:sldId id="1458" r:id="rId73"/>
    <p:sldId id="1459" r:id="rId74"/>
    <p:sldId id="1460" r:id="rId75"/>
    <p:sldId id="1461" r:id="rId76"/>
    <p:sldId id="1462" r:id="rId77"/>
    <p:sldId id="1463" r:id="rId78"/>
    <p:sldId id="332" r:id="rId79"/>
    <p:sldId id="333" r:id="rId80"/>
    <p:sldId id="334" r:id="rId81"/>
    <p:sldId id="1467" r:id="rId82"/>
    <p:sldId id="336" r:id="rId83"/>
    <p:sldId id="1469" r:id="rId84"/>
    <p:sldId id="338" r:id="rId85"/>
    <p:sldId id="339" r:id="rId86"/>
    <p:sldId id="340" r:id="rId87"/>
    <p:sldId id="341" r:id="rId88"/>
    <p:sldId id="342" r:id="rId89"/>
    <p:sldId id="1470" r:id="rId90"/>
    <p:sldId id="344" r:id="rId91"/>
    <p:sldId id="345" r:id="rId92"/>
    <p:sldId id="346" r:id="rId93"/>
    <p:sldId id="1471" r:id="rId94"/>
    <p:sldId id="1475" r:id="rId95"/>
    <p:sldId id="348" r:id="rId96"/>
    <p:sldId id="1472" r:id="rId97"/>
    <p:sldId id="1473" r:id="rId98"/>
    <p:sldId id="349" r:id="rId99"/>
    <p:sldId id="350" r:id="rId100"/>
    <p:sldId id="351" r:id="rId101"/>
    <p:sldId id="1474" r:id="rId102"/>
    <p:sldId id="352" r:id="rId103"/>
    <p:sldId id="353" r:id="rId104"/>
    <p:sldId id="354" r:id="rId105"/>
    <p:sldId id="355" r:id="rId106"/>
    <p:sldId id="356" r:id="rId107"/>
  </p:sldIdLst>
  <p:sldSz cx="19281775" cy="10440988"/>
  <p:notesSz cx="6858000" cy="9144000"/>
  <p:defaultTextStyle>
    <a:defPPr>
      <a:defRPr lang="en-US"/>
    </a:defPPr>
    <a:lvl1pPr marL="0" algn="l" defTabSz="1358362" rtl="0" eaLnBrk="1" latinLnBrk="0" hangingPunct="1">
      <a:defRPr sz="2673" kern="1200">
        <a:solidFill>
          <a:schemeClr val="tx1"/>
        </a:solidFill>
        <a:latin typeface="+mn-lt"/>
        <a:ea typeface="+mn-ea"/>
        <a:cs typeface="+mn-cs"/>
      </a:defRPr>
    </a:lvl1pPr>
    <a:lvl2pPr marL="679181" algn="l" defTabSz="1358362" rtl="0" eaLnBrk="1" latinLnBrk="0" hangingPunct="1">
      <a:defRPr sz="2673" kern="1200">
        <a:solidFill>
          <a:schemeClr val="tx1"/>
        </a:solidFill>
        <a:latin typeface="+mn-lt"/>
        <a:ea typeface="+mn-ea"/>
        <a:cs typeface="+mn-cs"/>
      </a:defRPr>
    </a:lvl2pPr>
    <a:lvl3pPr marL="1358362" algn="l" defTabSz="1358362" rtl="0" eaLnBrk="1" latinLnBrk="0" hangingPunct="1">
      <a:defRPr sz="2673" kern="1200">
        <a:solidFill>
          <a:schemeClr val="tx1"/>
        </a:solidFill>
        <a:latin typeface="+mn-lt"/>
        <a:ea typeface="+mn-ea"/>
        <a:cs typeface="+mn-cs"/>
      </a:defRPr>
    </a:lvl3pPr>
    <a:lvl4pPr marL="2037545" algn="l" defTabSz="1358362" rtl="0" eaLnBrk="1" latinLnBrk="0" hangingPunct="1">
      <a:defRPr sz="2673" kern="1200">
        <a:solidFill>
          <a:schemeClr val="tx1"/>
        </a:solidFill>
        <a:latin typeface="+mn-lt"/>
        <a:ea typeface="+mn-ea"/>
        <a:cs typeface="+mn-cs"/>
      </a:defRPr>
    </a:lvl4pPr>
    <a:lvl5pPr marL="2716724" algn="l" defTabSz="1358362" rtl="0" eaLnBrk="1" latinLnBrk="0" hangingPunct="1">
      <a:defRPr sz="2673" kern="1200">
        <a:solidFill>
          <a:schemeClr val="tx1"/>
        </a:solidFill>
        <a:latin typeface="+mn-lt"/>
        <a:ea typeface="+mn-ea"/>
        <a:cs typeface="+mn-cs"/>
      </a:defRPr>
    </a:lvl5pPr>
    <a:lvl6pPr marL="3395906" algn="l" defTabSz="1358362" rtl="0" eaLnBrk="1" latinLnBrk="0" hangingPunct="1">
      <a:defRPr sz="2673" kern="1200">
        <a:solidFill>
          <a:schemeClr val="tx1"/>
        </a:solidFill>
        <a:latin typeface="+mn-lt"/>
        <a:ea typeface="+mn-ea"/>
        <a:cs typeface="+mn-cs"/>
      </a:defRPr>
    </a:lvl6pPr>
    <a:lvl7pPr marL="4075088" algn="l" defTabSz="1358362" rtl="0" eaLnBrk="1" latinLnBrk="0" hangingPunct="1">
      <a:defRPr sz="2673" kern="1200">
        <a:solidFill>
          <a:schemeClr val="tx1"/>
        </a:solidFill>
        <a:latin typeface="+mn-lt"/>
        <a:ea typeface="+mn-ea"/>
        <a:cs typeface="+mn-cs"/>
      </a:defRPr>
    </a:lvl7pPr>
    <a:lvl8pPr marL="4754269" algn="l" defTabSz="1358362" rtl="0" eaLnBrk="1" latinLnBrk="0" hangingPunct="1">
      <a:defRPr sz="2673" kern="1200">
        <a:solidFill>
          <a:schemeClr val="tx1"/>
        </a:solidFill>
        <a:latin typeface="+mn-lt"/>
        <a:ea typeface="+mn-ea"/>
        <a:cs typeface="+mn-cs"/>
      </a:defRPr>
    </a:lvl8pPr>
    <a:lvl9pPr marL="5433450" algn="l" defTabSz="1358362" rtl="0" eaLnBrk="1" latinLnBrk="0" hangingPunct="1">
      <a:defRPr sz="2673"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89" userDrawn="1">
          <p15:clr>
            <a:srgbClr val="A4A3A4"/>
          </p15:clr>
        </p15:guide>
        <p15:guide id="2" pos="60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FF7A00"/>
    <a:srgbClr val="FFCC66"/>
    <a:srgbClr val="FFCC00"/>
    <a:srgbClr val="FF7E00"/>
    <a:srgbClr val="FDD36C"/>
    <a:srgbClr val="C9F7F0"/>
    <a:srgbClr val="FF99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5274" autoAdjust="0"/>
  </p:normalViewPr>
  <p:slideViewPr>
    <p:cSldViewPr>
      <p:cViewPr>
        <p:scale>
          <a:sx n="53" d="100"/>
          <a:sy n="53" d="100"/>
        </p:scale>
        <p:origin x="-180" y="-42"/>
      </p:cViewPr>
      <p:guideLst>
        <p:guide orient="horz" pos="3289"/>
        <p:guide pos="6073"/>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512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3D3926-5B91-4EE6-B182-AEC24CE95415}" type="datetimeFigureOut">
              <a:rPr lang="en-IN" smtClean="0"/>
              <a:pPr/>
              <a:t>27-01-2025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ADITYA ENGINEERING COLLEGE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875797-D37B-4691-A230-5EF1997A2989}" type="slidenum">
              <a:rPr lang="en-IN" smtClean="0"/>
              <a:pPr/>
              <a:t>‹#›</a:t>
            </a:fld>
            <a:endParaRPr lang="en-IN"/>
          </a:p>
        </p:txBody>
      </p:sp>
    </p:spTree>
    <p:extLst>
      <p:ext uri="{BB962C8B-B14F-4D97-AF65-F5344CB8AC3E}">
        <p14:creationId xmlns:p14="http://schemas.microsoft.com/office/powerpoint/2010/main" val="108932707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AA88C3-1DBA-4381-9C4E-FA805D3ED3C4}" type="datetimeFigureOut">
              <a:rPr lang="en-IN" smtClean="0"/>
              <a:pPr/>
              <a:t>27-01-2025</a:t>
            </a:fld>
            <a:endParaRPr lang="en-IN"/>
          </a:p>
        </p:txBody>
      </p:sp>
      <p:sp>
        <p:nvSpPr>
          <p:cNvPr id="4" name="Slide Image Placeholder 3"/>
          <p:cNvSpPr>
            <a:spLocks noGrp="1" noRot="1" noChangeAspect="1"/>
          </p:cNvSpPr>
          <p:nvPr>
            <p:ph type="sldImg" idx="2"/>
          </p:nvPr>
        </p:nvSpPr>
        <p:spPr>
          <a:xfrm>
            <a:off x="263525" y="685800"/>
            <a:ext cx="6330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ADITYA ENGINEERING COLLEGE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1A200C-B651-4D6F-9295-3DA95F323B42}" type="slidenum">
              <a:rPr lang="en-IN" smtClean="0"/>
              <a:pPr/>
              <a:t>‹#›</a:t>
            </a:fld>
            <a:endParaRPr lang="en-IN"/>
          </a:p>
        </p:txBody>
      </p:sp>
    </p:spTree>
    <p:extLst>
      <p:ext uri="{BB962C8B-B14F-4D97-AF65-F5344CB8AC3E}">
        <p14:creationId xmlns:p14="http://schemas.microsoft.com/office/powerpoint/2010/main" val="3923858245"/>
      </p:ext>
    </p:extLst>
  </p:cSld>
  <p:clrMap bg1="lt1" tx1="dk1" bg2="lt2" tx2="dk2" accent1="accent1" accent2="accent2" accent3="accent3" accent4="accent4" accent5="accent5" accent6="accent6" hlink="hlink" folHlink="folHlink"/>
  <p:hf hdr="0" dt="0"/>
  <p:notesStyle>
    <a:lvl1pPr marL="0" algn="l" defTabSz="1358362" rtl="0" eaLnBrk="1" latinLnBrk="0" hangingPunct="1">
      <a:defRPr sz="1783" kern="1200">
        <a:solidFill>
          <a:schemeClr val="tx1"/>
        </a:solidFill>
        <a:latin typeface="+mn-lt"/>
        <a:ea typeface="+mn-ea"/>
        <a:cs typeface="+mn-cs"/>
      </a:defRPr>
    </a:lvl1pPr>
    <a:lvl2pPr marL="679181" algn="l" defTabSz="1358362" rtl="0" eaLnBrk="1" latinLnBrk="0" hangingPunct="1">
      <a:defRPr sz="1783" kern="1200">
        <a:solidFill>
          <a:schemeClr val="tx1"/>
        </a:solidFill>
        <a:latin typeface="+mn-lt"/>
        <a:ea typeface="+mn-ea"/>
        <a:cs typeface="+mn-cs"/>
      </a:defRPr>
    </a:lvl2pPr>
    <a:lvl3pPr marL="1358362" algn="l" defTabSz="1358362" rtl="0" eaLnBrk="1" latinLnBrk="0" hangingPunct="1">
      <a:defRPr sz="1783" kern="1200">
        <a:solidFill>
          <a:schemeClr val="tx1"/>
        </a:solidFill>
        <a:latin typeface="+mn-lt"/>
        <a:ea typeface="+mn-ea"/>
        <a:cs typeface="+mn-cs"/>
      </a:defRPr>
    </a:lvl3pPr>
    <a:lvl4pPr marL="2037545" algn="l" defTabSz="1358362" rtl="0" eaLnBrk="1" latinLnBrk="0" hangingPunct="1">
      <a:defRPr sz="1783" kern="1200">
        <a:solidFill>
          <a:schemeClr val="tx1"/>
        </a:solidFill>
        <a:latin typeface="+mn-lt"/>
        <a:ea typeface="+mn-ea"/>
        <a:cs typeface="+mn-cs"/>
      </a:defRPr>
    </a:lvl4pPr>
    <a:lvl5pPr marL="2716724" algn="l" defTabSz="1358362" rtl="0" eaLnBrk="1" latinLnBrk="0" hangingPunct="1">
      <a:defRPr sz="1783" kern="1200">
        <a:solidFill>
          <a:schemeClr val="tx1"/>
        </a:solidFill>
        <a:latin typeface="+mn-lt"/>
        <a:ea typeface="+mn-ea"/>
        <a:cs typeface="+mn-cs"/>
      </a:defRPr>
    </a:lvl5pPr>
    <a:lvl6pPr marL="3395906" algn="l" defTabSz="1358362" rtl="0" eaLnBrk="1" latinLnBrk="0" hangingPunct="1">
      <a:defRPr sz="1783" kern="1200">
        <a:solidFill>
          <a:schemeClr val="tx1"/>
        </a:solidFill>
        <a:latin typeface="+mn-lt"/>
        <a:ea typeface="+mn-ea"/>
        <a:cs typeface="+mn-cs"/>
      </a:defRPr>
    </a:lvl6pPr>
    <a:lvl7pPr marL="4075088" algn="l" defTabSz="1358362" rtl="0" eaLnBrk="1" latinLnBrk="0" hangingPunct="1">
      <a:defRPr sz="1783" kern="1200">
        <a:solidFill>
          <a:schemeClr val="tx1"/>
        </a:solidFill>
        <a:latin typeface="+mn-lt"/>
        <a:ea typeface="+mn-ea"/>
        <a:cs typeface="+mn-cs"/>
      </a:defRPr>
    </a:lvl7pPr>
    <a:lvl8pPr marL="4754269" algn="l" defTabSz="1358362" rtl="0" eaLnBrk="1" latinLnBrk="0" hangingPunct="1">
      <a:defRPr sz="1783" kern="1200">
        <a:solidFill>
          <a:schemeClr val="tx1"/>
        </a:solidFill>
        <a:latin typeface="+mn-lt"/>
        <a:ea typeface="+mn-ea"/>
        <a:cs typeface="+mn-cs"/>
      </a:defRPr>
    </a:lvl8pPr>
    <a:lvl9pPr marL="5433450" algn="l" defTabSz="1358362" rtl="0" eaLnBrk="1" latinLnBrk="0" hangingPunct="1">
      <a:defRPr sz="178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525" y="685800"/>
            <a:ext cx="6330950" cy="3429000"/>
          </a:xfrm>
        </p:spPr>
      </p:sp>
      <p:sp>
        <p:nvSpPr>
          <p:cNvPr id="3" name="Notes Placeholder 2"/>
          <p:cNvSpPr>
            <a:spLocks noGrp="1"/>
          </p:cNvSpPr>
          <p:nvPr>
            <p:ph type="body" idx="1"/>
          </p:nvPr>
        </p:nvSpPr>
        <p:spPr/>
        <p:txBody>
          <a:bodyPr/>
          <a:lstStyle/>
          <a:p>
            <a:endParaRPr lang="en-US" sz="140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2B1A200C-B651-4D6F-9295-3DA95F323B42}" type="slidenum">
              <a:rPr lang="en-IN" smtClean="0"/>
              <a:pPr/>
              <a:t>1</a:t>
            </a:fld>
            <a:endParaRPr lang="en-IN"/>
          </a:p>
        </p:txBody>
      </p:sp>
      <p:sp>
        <p:nvSpPr>
          <p:cNvPr id="5" name="Footer Placeholder 4"/>
          <p:cNvSpPr>
            <a:spLocks noGrp="1"/>
          </p:cNvSpPr>
          <p:nvPr>
            <p:ph type="ftr" sz="quarter" idx="11"/>
          </p:nvPr>
        </p:nvSpPr>
        <p:spPr/>
        <p:txBody>
          <a:bodyPr/>
          <a:lstStyle/>
          <a:p>
            <a:r>
              <a:rPr lang="en-IN"/>
              <a:t>ADITYA ENGINEERING COLLEGE</a:t>
            </a:r>
          </a:p>
        </p:txBody>
      </p:sp>
    </p:spTree>
    <p:extLst>
      <p:ext uri="{BB962C8B-B14F-4D97-AF65-F5344CB8AC3E}">
        <p14:creationId xmlns:p14="http://schemas.microsoft.com/office/powerpoint/2010/main" val="2192650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25</a:t>
            </a:fld>
            <a:endParaRPr lang="en-IN"/>
          </a:p>
        </p:txBody>
      </p:sp>
    </p:spTree>
    <p:extLst>
      <p:ext uri="{BB962C8B-B14F-4D97-AF65-F5344CB8AC3E}">
        <p14:creationId xmlns:p14="http://schemas.microsoft.com/office/powerpoint/2010/main" val="129745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26</a:t>
            </a:fld>
            <a:endParaRPr lang="en-IN"/>
          </a:p>
        </p:txBody>
      </p:sp>
    </p:spTree>
    <p:extLst>
      <p:ext uri="{BB962C8B-B14F-4D97-AF65-F5344CB8AC3E}">
        <p14:creationId xmlns:p14="http://schemas.microsoft.com/office/powerpoint/2010/main" val="12836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27</a:t>
            </a:fld>
            <a:endParaRPr lang="en-IN"/>
          </a:p>
        </p:txBody>
      </p:sp>
    </p:spTree>
    <p:extLst>
      <p:ext uri="{BB962C8B-B14F-4D97-AF65-F5344CB8AC3E}">
        <p14:creationId xmlns:p14="http://schemas.microsoft.com/office/powerpoint/2010/main" val="266284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28</a:t>
            </a:fld>
            <a:endParaRPr lang="en-IN"/>
          </a:p>
        </p:txBody>
      </p:sp>
    </p:spTree>
    <p:extLst>
      <p:ext uri="{BB962C8B-B14F-4D97-AF65-F5344CB8AC3E}">
        <p14:creationId xmlns:p14="http://schemas.microsoft.com/office/powerpoint/2010/main" val="1750189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29</a:t>
            </a:fld>
            <a:endParaRPr lang="en-IN"/>
          </a:p>
        </p:txBody>
      </p:sp>
    </p:spTree>
    <p:extLst>
      <p:ext uri="{BB962C8B-B14F-4D97-AF65-F5344CB8AC3E}">
        <p14:creationId xmlns:p14="http://schemas.microsoft.com/office/powerpoint/2010/main" val="3869945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30</a:t>
            </a:fld>
            <a:endParaRPr lang="en-IN"/>
          </a:p>
        </p:txBody>
      </p:sp>
    </p:spTree>
    <p:extLst>
      <p:ext uri="{BB962C8B-B14F-4D97-AF65-F5344CB8AC3E}">
        <p14:creationId xmlns:p14="http://schemas.microsoft.com/office/powerpoint/2010/main" val="2200991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31</a:t>
            </a:fld>
            <a:endParaRPr lang="en-IN"/>
          </a:p>
        </p:txBody>
      </p:sp>
    </p:spTree>
    <p:extLst>
      <p:ext uri="{BB962C8B-B14F-4D97-AF65-F5344CB8AC3E}">
        <p14:creationId xmlns:p14="http://schemas.microsoft.com/office/powerpoint/2010/main" val="230459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32</a:t>
            </a:fld>
            <a:endParaRPr lang="en-IN"/>
          </a:p>
        </p:txBody>
      </p:sp>
    </p:spTree>
    <p:extLst>
      <p:ext uri="{BB962C8B-B14F-4D97-AF65-F5344CB8AC3E}">
        <p14:creationId xmlns:p14="http://schemas.microsoft.com/office/powerpoint/2010/main" val="3825930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33</a:t>
            </a:fld>
            <a:endParaRPr lang="en-IN"/>
          </a:p>
        </p:txBody>
      </p:sp>
    </p:spTree>
    <p:extLst>
      <p:ext uri="{BB962C8B-B14F-4D97-AF65-F5344CB8AC3E}">
        <p14:creationId xmlns:p14="http://schemas.microsoft.com/office/powerpoint/2010/main" val="2720542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34</a:t>
            </a:fld>
            <a:endParaRPr lang="en-IN"/>
          </a:p>
        </p:txBody>
      </p:sp>
    </p:spTree>
    <p:extLst>
      <p:ext uri="{BB962C8B-B14F-4D97-AF65-F5344CB8AC3E}">
        <p14:creationId xmlns:p14="http://schemas.microsoft.com/office/powerpoint/2010/main" val="404116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a:t>
            </a:fld>
            <a:endParaRPr lang="en-IN"/>
          </a:p>
        </p:txBody>
      </p:sp>
    </p:spTree>
    <p:extLst>
      <p:ext uri="{BB962C8B-B14F-4D97-AF65-F5344CB8AC3E}">
        <p14:creationId xmlns:p14="http://schemas.microsoft.com/office/powerpoint/2010/main" val="3467520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35</a:t>
            </a:fld>
            <a:endParaRPr lang="en-IN"/>
          </a:p>
        </p:txBody>
      </p:sp>
    </p:spTree>
    <p:extLst>
      <p:ext uri="{BB962C8B-B14F-4D97-AF65-F5344CB8AC3E}">
        <p14:creationId xmlns:p14="http://schemas.microsoft.com/office/powerpoint/2010/main" val="55828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36</a:t>
            </a:fld>
            <a:endParaRPr lang="en-IN"/>
          </a:p>
        </p:txBody>
      </p:sp>
    </p:spTree>
    <p:extLst>
      <p:ext uri="{BB962C8B-B14F-4D97-AF65-F5344CB8AC3E}">
        <p14:creationId xmlns:p14="http://schemas.microsoft.com/office/powerpoint/2010/main" val="1590687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37</a:t>
            </a:fld>
            <a:endParaRPr lang="en-IN"/>
          </a:p>
        </p:txBody>
      </p:sp>
    </p:spTree>
    <p:extLst>
      <p:ext uri="{BB962C8B-B14F-4D97-AF65-F5344CB8AC3E}">
        <p14:creationId xmlns:p14="http://schemas.microsoft.com/office/powerpoint/2010/main" val="1883746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38</a:t>
            </a:fld>
            <a:endParaRPr lang="en-IN"/>
          </a:p>
        </p:txBody>
      </p:sp>
    </p:spTree>
    <p:extLst>
      <p:ext uri="{BB962C8B-B14F-4D97-AF65-F5344CB8AC3E}">
        <p14:creationId xmlns:p14="http://schemas.microsoft.com/office/powerpoint/2010/main" val="419310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39</a:t>
            </a:fld>
            <a:endParaRPr lang="en-IN"/>
          </a:p>
        </p:txBody>
      </p:sp>
    </p:spTree>
    <p:extLst>
      <p:ext uri="{BB962C8B-B14F-4D97-AF65-F5344CB8AC3E}">
        <p14:creationId xmlns:p14="http://schemas.microsoft.com/office/powerpoint/2010/main" val="1695348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40</a:t>
            </a:fld>
            <a:endParaRPr lang="en-IN"/>
          </a:p>
        </p:txBody>
      </p:sp>
    </p:spTree>
    <p:extLst>
      <p:ext uri="{BB962C8B-B14F-4D97-AF65-F5344CB8AC3E}">
        <p14:creationId xmlns:p14="http://schemas.microsoft.com/office/powerpoint/2010/main" val="309412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3</a:t>
            </a:fld>
            <a:endParaRPr lang="en-IN"/>
          </a:p>
        </p:txBody>
      </p:sp>
    </p:spTree>
    <p:extLst>
      <p:ext uri="{BB962C8B-B14F-4D97-AF65-F5344CB8AC3E}">
        <p14:creationId xmlns:p14="http://schemas.microsoft.com/office/powerpoint/2010/main" val="36714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4</a:t>
            </a:fld>
            <a:endParaRPr lang="en-IN"/>
          </a:p>
        </p:txBody>
      </p:sp>
    </p:spTree>
    <p:extLst>
      <p:ext uri="{BB962C8B-B14F-4D97-AF65-F5344CB8AC3E}">
        <p14:creationId xmlns:p14="http://schemas.microsoft.com/office/powerpoint/2010/main" val="63437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5</a:t>
            </a:fld>
            <a:endParaRPr lang="en-IN"/>
          </a:p>
        </p:txBody>
      </p:sp>
    </p:spTree>
    <p:extLst>
      <p:ext uri="{BB962C8B-B14F-4D97-AF65-F5344CB8AC3E}">
        <p14:creationId xmlns:p14="http://schemas.microsoft.com/office/powerpoint/2010/main" val="273915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6</a:t>
            </a:fld>
            <a:endParaRPr lang="en-IN"/>
          </a:p>
        </p:txBody>
      </p:sp>
    </p:spTree>
    <p:extLst>
      <p:ext uri="{BB962C8B-B14F-4D97-AF65-F5344CB8AC3E}">
        <p14:creationId xmlns:p14="http://schemas.microsoft.com/office/powerpoint/2010/main" val="4128496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7</a:t>
            </a:fld>
            <a:endParaRPr lang="en-IN"/>
          </a:p>
        </p:txBody>
      </p:sp>
    </p:spTree>
    <p:extLst>
      <p:ext uri="{BB962C8B-B14F-4D97-AF65-F5344CB8AC3E}">
        <p14:creationId xmlns:p14="http://schemas.microsoft.com/office/powerpoint/2010/main" val="59196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23</a:t>
            </a:fld>
            <a:endParaRPr lang="en-IN"/>
          </a:p>
        </p:txBody>
      </p:sp>
    </p:spTree>
    <p:extLst>
      <p:ext uri="{BB962C8B-B14F-4D97-AF65-F5344CB8AC3E}">
        <p14:creationId xmlns:p14="http://schemas.microsoft.com/office/powerpoint/2010/main" val="124226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ADITYA ENGINEERING COLLEGE</a:t>
            </a:r>
          </a:p>
        </p:txBody>
      </p:sp>
      <p:sp>
        <p:nvSpPr>
          <p:cNvPr id="5" name="Slide Number Placeholder 4"/>
          <p:cNvSpPr>
            <a:spLocks noGrp="1"/>
          </p:cNvSpPr>
          <p:nvPr>
            <p:ph type="sldNum" sz="quarter" idx="11"/>
          </p:nvPr>
        </p:nvSpPr>
        <p:spPr/>
        <p:txBody>
          <a:bodyPr/>
          <a:lstStyle/>
          <a:p>
            <a:fld id="{2B1A200C-B651-4D6F-9295-3DA95F323B42}" type="slidenum">
              <a:rPr lang="en-IN" smtClean="0"/>
              <a:pPr/>
              <a:t>24</a:t>
            </a:fld>
            <a:endParaRPr lang="en-IN"/>
          </a:p>
        </p:txBody>
      </p:sp>
    </p:spTree>
    <p:extLst>
      <p:ext uri="{BB962C8B-B14F-4D97-AF65-F5344CB8AC3E}">
        <p14:creationId xmlns:p14="http://schemas.microsoft.com/office/powerpoint/2010/main" val="3741660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2273" y="5916560"/>
            <a:ext cx="13497244" cy="2668252"/>
          </a:xfrm>
        </p:spPr>
        <p:txBody>
          <a:bodyPr/>
          <a:lstStyle>
            <a:lvl1pPr marL="0" indent="0" algn="ctr">
              <a:buNone/>
              <a:defRPr>
                <a:solidFill>
                  <a:schemeClr val="tx1">
                    <a:tint val="75000"/>
                  </a:schemeClr>
                </a:solidFill>
              </a:defRPr>
            </a:lvl1pPr>
            <a:lvl2pPr marL="464499" indent="0" algn="ctr">
              <a:buNone/>
              <a:defRPr>
                <a:solidFill>
                  <a:schemeClr val="tx1">
                    <a:tint val="75000"/>
                  </a:schemeClr>
                </a:solidFill>
              </a:defRPr>
            </a:lvl2pPr>
            <a:lvl3pPr marL="929000" indent="0" algn="ctr">
              <a:buNone/>
              <a:defRPr>
                <a:solidFill>
                  <a:schemeClr val="tx1">
                    <a:tint val="75000"/>
                  </a:schemeClr>
                </a:solidFill>
              </a:defRPr>
            </a:lvl3pPr>
            <a:lvl4pPr marL="1393499" indent="0" algn="ctr">
              <a:buNone/>
              <a:defRPr>
                <a:solidFill>
                  <a:schemeClr val="tx1">
                    <a:tint val="75000"/>
                  </a:schemeClr>
                </a:solidFill>
              </a:defRPr>
            </a:lvl4pPr>
            <a:lvl5pPr marL="1857999" indent="0" algn="ctr">
              <a:buNone/>
              <a:defRPr>
                <a:solidFill>
                  <a:schemeClr val="tx1">
                    <a:tint val="75000"/>
                  </a:schemeClr>
                </a:solidFill>
              </a:defRPr>
            </a:lvl5pPr>
            <a:lvl6pPr marL="2322498" indent="0" algn="ctr">
              <a:buNone/>
              <a:defRPr>
                <a:solidFill>
                  <a:schemeClr val="tx1">
                    <a:tint val="75000"/>
                  </a:schemeClr>
                </a:solidFill>
              </a:defRPr>
            </a:lvl6pPr>
            <a:lvl7pPr marL="2786998" indent="0" algn="ctr">
              <a:buNone/>
              <a:defRPr>
                <a:solidFill>
                  <a:schemeClr val="tx1">
                    <a:tint val="75000"/>
                  </a:schemeClr>
                </a:solidFill>
              </a:defRPr>
            </a:lvl7pPr>
            <a:lvl8pPr marL="3251498" indent="0" algn="ctr">
              <a:buNone/>
              <a:defRPr>
                <a:solidFill>
                  <a:schemeClr val="tx1">
                    <a:tint val="75000"/>
                  </a:schemeClr>
                </a:solidFill>
              </a:defRPr>
            </a:lvl8pPr>
            <a:lvl9pPr marL="3715997"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lvl1pPr>
          </a:lstStyle>
          <a:p>
            <a:r>
              <a:rPr lang="en-US" dirty="0"/>
              <a:t>1</a:t>
            </a:r>
          </a:p>
        </p:txBody>
      </p:sp>
      <p:sp>
        <p:nvSpPr>
          <p:cNvPr id="4" name="Title 3"/>
          <p:cNvSpPr>
            <a:spLocks noGrp="1"/>
          </p:cNvSpPr>
          <p:nvPr>
            <p:ph type="title"/>
          </p:nvPr>
        </p:nvSpPr>
        <p:spPr/>
        <p:txBody>
          <a:bodyPr/>
          <a:lstStyle/>
          <a:p>
            <a:r>
              <a:rPr lang="en-US"/>
              <a:t>Click to edit Master title style</a:t>
            </a:r>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79290" y="418130"/>
            <a:ext cx="4338399" cy="8908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64090" y="418130"/>
            <a:ext cx="12693835" cy="8908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49" b="1" i="0">
                <a:solidFill>
                  <a:srgbClr val="006FC0"/>
                </a:solidFill>
                <a:latin typeface="Times New Roman"/>
                <a:cs typeface="Times New Roman"/>
              </a:defRPr>
            </a:lvl1pPr>
          </a:lstStyle>
          <a:p>
            <a:endParaRPr/>
          </a:p>
        </p:txBody>
      </p:sp>
      <p:sp>
        <p:nvSpPr>
          <p:cNvPr id="3" name="Holder 3"/>
          <p:cNvSpPr>
            <a:spLocks noGrp="1"/>
          </p:cNvSpPr>
          <p:nvPr>
            <p:ph sz="half" idx="2"/>
          </p:nvPr>
        </p:nvSpPr>
        <p:spPr>
          <a:xfrm>
            <a:off x="964089" y="2401427"/>
            <a:ext cx="8387572" cy="5002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930114" y="2401427"/>
            <a:ext cx="8387572" cy="5002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3E9E99C-0075-4E64-9A90-3BE1F36A725A}" type="datetime1">
              <a:rPr lang="en-US" smtClean="0"/>
              <a:t>1/27/2025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77861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52104" y="8161"/>
            <a:ext cx="15177567" cy="515398"/>
          </a:xfrm>
          <a:prstGeom prst="rect">
            <a:avLst/>
          </a:prstGeom>
        </p:spPr>
        <p:txBody>
          <a:bodyPr wrap="square" lIns="0" tIns="0" rIns="0" bIns="0">
            <a:spAutoFit/>
          </a:bodyPr>
          <a:lstStyle>
            <a:lvl1pPr>
              <a:defRPr sz="3349" b="1" i="0">
                <a:solidFill>
                  <a:srgbClr val="006FC0"/>
                </a:solidFill>
                <a:latin typeface="Times New Roman"/>
                <a:cs typeface="Times New Roman"/>
              </a:defRPr>
            </a:lvl1pPr>
          </a:lstStyle>
          <a:p>
            <a:endParaRPr/>
          </a:p>
        </p:txBody>
      </p:sp>
      <p:sp>
        <p:nvSpPr>
          <p:cNvPr id="3" name="Holder 3"/>
          <p:cNvSpPr>
            <a:spLocks noGrp="1"/>
          </p:cNvSpPr>
          <p:nvPr>
            <p:ph type="subTitle" idx="4"/>
          </p:nvPr>
        </p:nvSpPr>
        <p:spPr>
          <a:xfrm>
            <a:off x="2892266" y="5846953"/>
            <a:ext cx="13497243" cy="50026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EA96FA2-FC77-4E1D-99EC-0BE40E7BE2FB}" type="datetime1">
              <a:rPr lang="en-US" smtClean="0"/>
              <a:t>1/27/2025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292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64093" y="2268166"/>
            <a:ext cx="17353599" cy="705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r>
              <a:rPr lang="en-US" dirty="0"/>
              <a:t>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3132" y="6709312"/>
            <a:ext cx="16389510" cy="2073697"/>
          </a:xfrm>
        </p:spPr>
        <p:txBody>
          <a:bodyPr anchor="t"/>
          <a:lstStyle>
            <a:lvl1pPr algn="l">
              <a:defRPr sz="4064" b="1" cap="all"/>
            </a:lvl1pPr>
          </a:lstStyle>
          <a:p>
            <a:r>
              <a:rPr lang="en-US"/>
              <a:t>Click to edit Master title style</a:t>
            </a:r>
          </a:p>
        </p:txBody>
      </p:sp>
      <p:sp>
        <p:nvSpPr>
          <p:cNvPr id="3" name="Text Placeholder 2"/>
          <p:cNvSpPr>
            <a:spLocks noGrp="1"/>
          </p:cNvSpPr>
          <p:nvPr>
            <p:ph type="body" idx="1"/>
          </p:nvPr>
        </p:nvSpPr>
        <p:spPr>
          <a:xfrm>
            <a:off x="1523132" y="4425338"/>
            <a:ext cx="16389510" cy="2283965"/>
          </a:xfrm>
        </p:spPr>
        <p:txBody>
          <a:bodyPr anchor="b"/>
          <a:lstStyle>
            <a:lvl1pPr marL="0" indent="0">
              <a:buNone/>
              <a:defRPr sz="2032">
                <a:solidFill>
                  <a:schemeClr val="tx1">
                    <a:tint val="75000"/>
                  </a:schemeClr>
                </a:solidFill>
              </a:defRPr>
            </a:lvl1pPr>
            <a:lvl2pPr marL="464499" indent="0">
              <a:buNone/>
              <a:defRPr sz="1829">
                <a:solidFill>
                  <a:schemeClr val="tx1">
                    <a:tint val="75000"/>
                  </a:schemeClr>
                </a:solidFill>
              </a:defRPr>
            </a:lvl2pPr>
            <a:lvl3pPr marL="929000" indent="0">
              <a:buNone/>
              <a:defRPr sz="1625">
                <a:solidFill>
                  <a:schemeClr val="tx1">
                    <a:tint val="75000"/>
                  </a:schemeClr>
                </a:solidFill>
              </a:defRPr>
            </a:lvl3pPr>
            <a:lvl4pPr marL="1393499" indent="0">
              <a:buNone/>
              <a:defRPr sz="1422">
                <a:solidFill>
                  <a:schemeClr val="tx1">
                    <a:tint val="75000"/>
                  </a:schemeClr>
                </a:solidFill>
              </a:defRPr>
            </a:lvl4pPr>
            <a:lvl5pPr marL="1857999" indent="0">
              <a:buNone/>
              <a:defRPr sz="1422">
                <a:solidFill>
                  <a:schemeClr val="tx1">
                    <a:tint val="75000"/>
                  </a:schemeClr>
                </a:solidFill>
              </a:defRPr>
            </a:lvl5pPr>
            <a:lvl6pPr marL="2322498" indent="0">
              <a:buNone/>
              <a:defRPr sz="1422">
                <a:solidFill>
                  <a:schemeClr val="tx1">
                    <a:tint val="75000"/>
                  </a:schemeClr>
                </a:solidFill>
              </a:defRPr>
            </a:lvl6pPr>
            <a:lvl7pPr marL="2786998" indent="0">
              <a:buNone/>
              <a:defRPr sz="1422">
                <a:solidFill>
                  <a:schemeClr val="tx1">
                    <a:tint val="75000"/>
                  </a:schemeClr>
                </a:solidFill>
              </a:defRPr>
            </a:lvl7pPr>
            <a:lvl8pPr marL="3251498" indent="0">
              <a:buNone/>
              <a:defRPr sz="1422">
                <a:solidFill>
                  <a:schemeClr val="tx1">
                    <a:tint val="75000"/>
                  </a:schemeClr>
                </a:solidFill>
              </a:defRPr>
            </a:lvl8pPr>
            <a:lvl9pPr marL="3715997" indent="0">
              <a:buNone/>
              <a:defRPr sz="1422">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4090" y="2436242"/>
            <a:ext cx="8516117" cy="6890569"/>
          </a:xfrm>
        </p:spPr>
        <p:txBody>
          <a:bodyPr/>
          <a:lstStyle>
            <a:lvl1pPr>
              <a:defRPr sz="2845"/>
            </a:lvl1pPr>
            <a:lvl2pPr>
              <a:defRPr sz="2438"/>
            </a:lvl2pPr>
            <a:lvl3pPr>
              <a:defRPr sz="2032"/>
            </a:lvl3pPr>
            <a:lvl4pPr>
              <a:defRPr sz="1829"/>
            </a:lvl4pPr>
            <a:lvl5pPr>
              <a:defRPr sz="1829"/>
            </a:lvl5pPr>
            <a:lvl6pPr>
              <a:defRPr sz="1829"/>
            </a:lvl6pPr>
            <a:lvl7pPr>
              <a:defRPr sz="1829"/>
            </a:lvl7pPr>
            <a:lvl8pPr>
              <a:defRPr sz="1829"/>
            </a:lvl8pPr>
            <a:lvl9pPr>
              <a:defRPr sz="1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801572" y="2436242"/>
            <a:ext cx="8516117" cy="6890569"/>
          </a:xfrm>
        </p:spPr>
        <p:txBody>
          <a:bodyPr/>
          <a:lstStyle>
            <a:lvl1pPr>
              <a:defRPr sz="2845"/>
            </a:lvl1pPr>
            <a:lvl2pPr>
              <a:defRPr sz="2438"/>
            </a:lvl2pPr>
            <a:lvl3pPr>
              <a:defRPr sz="2032"/>
            </a:lvl3pPr>
            <a:lvl4pPr>
              <a:defRPr sz="1829"/>
            </a:lvl4pPr>
            <a:lvl5pPr>
              <a:defRPr sz="1829"/>
            </a:lvl5pPr>
            <a:lvl6pPr>
              <a:defRPr sz="1829"/>
            </a:lvl6pPr>
            <a:lvl7pPr>
              <a:defRPr sz="1829"/>
            </a:lvl7pPr>
            <a:lvl8pPr>
              <a:defRPr sz="1829"/>
            </a:lvl8pPr>
            <a:lvl9pPr>
              <a:defRPr sz="1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pic>
        <p:nvPicPr>
          <p:cNvPr id="8" name="Picture 7">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64092" y="2337139"/>
            <a:ext cx="8519466" cy="974008"/>
          </a:xfrm>
        </p:spPr>
        <p:txBody>
          <a:bodyPr anchor="b"/>
          <a:lstStyle>
            <a:lvl1pPr marL="0" indent="0">
              <a:buNone/>
              <a:defRPr sz="2438" b="1"/>
            </a:lvl1pPr>
            <a:lvl2pPr marL="464499" indent="0">
              <a:buNone/>
              <a:defRPr sz="2032" b="1"/>
            </a:lvl2pPr>
            <a:lvl3pPr marL="929000" indent="0">
              <a:buNone/>
              <a:defRPr sz="1829" b="1"/>
            </a:lvl3pPr>
            <a:lvl4pPr marL="1393499" indent="0">
              <a:buNone/>
              <a:defRPr sz="1625" b="1"/>
            </a:lvl4pPr>
            <a:lvl5pPr marL="1857999" indent="0">
              <a:buNone/>
              <a:defRPr sz="1625" b="1"/>
            </a:lvl5pPr>
            <a:lvl6pPr marL="2322498" indent="0">
              <a:buNone/>
              <a:defRPr sz="1625" b="1"/>
            </a:lvl6pPr>
            <a:lvl7pPr marL="2786998" indent="0">
              <a:buNone/>
              <a:defRPr sz="1625" b="1"/>
            </a:lvl7pPr>
            <a:lvl8pPr marL="3251498" indent="0">
              <a:buNone/>
              <a:defRPr sz="1625" b="1"/>
            </a:lvl8pPr>
            <a:lvl9pPr marL="3715997" indent="0">
              <a:buNone/>
              <a:defRPr sz="1625" b="1"/>
            </a:lvl9pPr>
          </a:lstStyle>
          <a:p>
            <a:pPr lvl="0"/>
            <a:r>
              <a:rPr lang="en-US"/>
              <a:t>Click to edit Master text styles</a:t>
            </a:r>
          </a:p>
        </p:txBody>
      </p:sp>
      <p:sp>
        <p:nvSpPr>
          <p:cNvPr id="4" name="Content Placeholder 3"/>
          <p:cNvSpPr>
            <a:spLocks noGrp="1"/>
          </p:cNvSpPr>
          <p:nvPr>
            <p:ph sz="half" idx="2"/>
          </p:nvPr>
        </p:nvSpPr>
        <p:spPr>
          <a:xfrm>
            <a:off x="964092" y="3311147"/>
            <a:ext cx="8519466" cy="6015653"/>
          </a:xfrm>
        </p:spPr>
        <p:txBody>
          <a:bodyPr/>
          <a:lstStyle>
            <a:lvl1pPr>
              <a:defRPr sz="2438"/>
            </a:lvl1pPr>
            <a:lvl2pPr>
              <a:defRPr sz="2032"/>
            </a:lvl2pPr>
            <a:lvl3pPr>
              <a:defRPr sz="1829"/>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794874" y="2337139"/>
            <a:ext cx="8522814" cy="974008"/>
          </a:xfrm>
        </p:spPr>
        <p:txBody>
          <a:bodyPr anchor="b"/>
          <a:lstStyle>
            <a:lvl1pPr marL="0" indent="0">
              <a:buNone/>
              <a:defRPr sz="2438" b="1"/>
            </a:lvl1pPr>
            <a:lvl2pPr marL="464499" indent="0">
              <a:buNone/>
              <a:defRPr sz="2032" b="1"/>
            </a:lvl2pPr>
            <a:lvl3pPr marL="929000" indent="0">
              <a:buNone/>
              <a:defRPr sz="1829" b="1"/>
            </a:lvl3pPr>
            <a:lvl4pPr marL="1393499" indent="0">
              <a:buNone/>
              <a:defRPr sz="1625" b="1"/>
            </a:lvl4pPr>
            <a:lvl5pPr marL="1857999" indent="0">
              <a:buNone/>
              <a:defRPr sz="1625" b="1"/>
            </a:lvl5pPr>
            <a:lvl6pPr marL="2322498" indent="0">
              <a:buNone/>
              <a:defRPr sz="1625" b="1"/>
            </a:lvl6pPr>
            <a:lvl7pPr marL="2786998" indent="0">
              <a:buNone/>
              <a:defRPr sz="1625" b="1"/>
            </a:lvl7pPr>
            <a:lvl8pPr marL="3251498" indent="0">
              <a:buNone/>
              <a:defRPr sz="1625" b="1"/>
            </a:lvl8pPr>
            <a:lvl9pPr marL="3715997" indent="0">
              <a:buNone/>
              <a:defRPr sz="1625" b="1"/>
            </a:lvl9pPr>
          </a:lstStyle>
          <a:p>
            <a:pPr lvl="0"/>
            <a:r>
              <a:rPr lang="en-US"/>
              <a:t>Click to edit Master text styles</a:t>
            </a:r>
          </a:p>
        </p:txBody>
      </p:sp>
      <p:sp>
        <p:nvSpPr>
          <p:cNvPr id="6" name="Content Placeholder 5"/>
          <p:cNvSpPr>
            <a:spLocks noGrp="1"/>
          </p:cNvSpPr>
          <p:nvPr>
            <p:ph sz="quarter" idx="4"/>
          </p:nvPr>
        </p:nvSpPr>
        <p:spPr>
          <a:xfrm>
            <a:off x="9794874" y="3311147"/>
            <a:ext cx="8522814" cy="6015653"/>
          </a:xfrm>
        </p:spPr>
        <p:txBody>
          <a:bodyPr/>
          <a:lstStyle>
            <a:lvl1pPr>
              <a:defRPr sz="2438"/>
            </a:lvl1pPr>
            <a:lvl2pPr>
              <a:defRPr sz="2032"/>
            </a:lvl2pPr>
            <a:lvl3pPr>
              <a:defRPr sz="1829"/>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pic>
        <p:nvPicPr>
          <p:cNvPr id="10" name="Picture 9">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6" name="Picture 5">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5" name="Picture 4">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4093" y="415710"/>
            <a:ext cx="6343571" cy="1769168"/>
          </a:xfrm>
        </p:spPr>
        <p:txBody>
          <a:bodyPr anchor="b"/>
          <a:lstStyle>
            <a:lvl1pPr algn="l">
              <a:defRPr sz="2032" b="1"/>
            </a:lvl1pPr>
          </a:lstStyle>
          <a:p>
            <a:r>
              <a:rPr lang="en-US"/>
              <a:t>Click to edit Master title style</a:t>
            </a:r>
          </a:p>
        </p:txBody>
      </p:sp>
      <p:sp>
        <p:nvSpPr>
          <p:cNvPr id="3" name="Content Placeholder 2"/>
          <p:cNvSpPr>
            <a:spLocks noGrp="1"/>
          </p:cNvSpPr>
          <p:nvPr>
            <p:ph idx="1"/>
          </p:nvPr>
        </p:nvSpPr>
        <p:spPr>
          <a:xfrm>
            <a:off x="7538647" y="415712"/>
            <a:ext cx="10779049" cy="8911094"/>
          </a:xfrm>
        </p:spPr>
        <p:txBody>
          <a:bodyPr/>
          <a:lstStyle>
            <a:lvl1pPr>
              <a:defRPr sz="3251"/>
            </a:lvl1pPr>
            <a:lvl2pPr>
              <a:defRPr sz="2845"/>
            </a:lvl2pPr>
            <a:lvl3pPr>
              <a:defRPr sz="2438"/>
            </a:lvl3pPr>
            <a:lvl4pPr>
              <a:defRPr sz="2032"/>
            </a:lvl4pPr>
            <a:lvl5pPr>
              <a:defRPr sz="2032"/>
            </a:lvl5pPr>
            <a:lvl6pPr>
              <a:defRPr sz="2032"/>
            </a:lvl6pPr>
            <a:lvl7pPr>
              <a:defRPr sz="2032"/>
            </a:lvl7pPr>
            <a:lvl8pPr>
              <a:defRPr sz="2032"/>
            </a:lvl8pPr>
            <a:lvl9pPr>
              <a:defRPr sz="20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64093" y="2184878"/>
            <a:ext cx="6343571" cy="7141926"/>
          </a:xfrm>
        </p:spPr>
        <p:txBody>
          <a:bodyPr/>
          <a:lstStyle>
            <a:lvl1pPr marL="0" indent="0">
              <a:buNone/>
              <a:defRPr sz="1422"/>
            </a:lvl1pPr>
            <a:lvl2pPr marL="464499" indent="0">
              <a:buNone/>
              <a:defRPr sz="1219"/>
            </a:lvl2pPr>
            <a:lvl3pPr marL="929000" indent="0">
              <a:buNone/>
              <a:defRPr sz="1016"/>
            </a:lvl3pPr>
            <a:lvl4pPr marL="1393499" indent="0">
              <a:buNone/>
              <a:defRPr sz="914"/>
            </a:lvl4pPr>
            <a:lvl5pPr marL="1857999" indent="0">
              <a:buNone/>
              <a:defRPr sz="914"/>
            </a:lvl5pPr>
            <a:lvl6pPr marL="2322498" indent="0">
              <a:buNone/>
              <a:defRPr sz="914"/>
            </a:lvl6pPr>
            <a:lvl7pPr marL="2786998" indent="0">
              <a:buNone/>
              <a:defRPr sz="914"/>
            </a:lvl7pPr>
            <a:lvl8pPr marL="3251498" indent="0">
              <a:buNone/>
              <a:defRPr sz="914"/>
            </a:lvl8pPr>
            <a:lvl9pPr marL="3715997" indent="0">
              <a:buNone/>
              <a:defRPr sz="914"/>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79364" y="7308696"/>
            <a:ext cx="11569065" cy="862833"/>
          </a:xfrm>
        </p:spPr>
        <p:txBody>
          <a:bodyPr anchor="b"/>
          <a:lstStyle>
            <a:lvl1pPr algn="l">
              <a:defRPr sz="2032" b="1"/>
            </a:lvl1pPr>
          </a:lstStyle>
          <a:p>
            <a:r>
              <a:rPr lang="en-US"/>
              <a:t>Click to edit Master title style</a:t>
            </a:r>
          </a:p>
        </p:txBody>
      </p:sp>
      <p:sp>
        <p:nvSpPr>
          <p:cNvPr id="3" name="Picture Placeholder 2"/>
          <p:cNvSpPr>
            <a:spLocks noGrp="1"/>
          </p:cNvSpPr>
          <p:nvPr>
            <p:ph type="pic" idx="1"/>
          </p:nvPr>
        </p:nvSpPr>
        <p:spPr>
          <a:xfrm>
            <a:off x="3779364" y="932922"/>
            <a:ext cx="11569065" cy="6264593"/>
          </a:xfrm>
        </p:spPr>
        <p:txBody>
          <a:bodyPr/>
          <a:lstStyle>
            <a:lvl1pPr marL="0" indent="0">
              <a:buNone/>
              <a:defRPr sz="3251"/>
            </a:lvl1pPr>
            <a:lvl2pPr marL="464499" indent="0">
              <a:buNone/>
              <a:defRPr sz="2845"/>
            </a:lvl2pPr>
            <a:lvl3pPr marL="929000" indent="0">
              <a:buNone/>
              <a:defRPr sz="2438"/>
            </a:lvl3pPr>
            <a:lvl4pPr marL="1393499" indent="0">
              <a:buNone/>
              <a:defRPr sz="2032"/>
            </a:lvl4pPr>
            <a:lvl5pPr marL="1857999" indent="0">
              <a:buNone/>
              <a:defRPr sz="2032"/>
            </a:lvl5pPr>
            <a:lvl6pPr marL="2322498" indent="0">
              <a:buNone/>
              <a:defRPr sz="2032"/>
            </a:lvl6pPr>
            <a:lvl7pPr marL="2786998" indent="0">
              <a:buNone/>
              <a:defRPr sz="2032"/>
            </a:lvl7pPr>
            <a:lvl8pPr marL="3251498" indent="0">
              <a:buNone/>
              <a:defRPr sz="2032"/>
            </a:lvl8pPr>
            <a:lvl9pPr marL="3715997" indent="0">
              <a:buNone/>
              <a:defRPr sz="2032"/>
            </a:lvl9pPr>
          </a:lstStyle>
          <a:p>
            <a:endParaRPr lang="en-US"/>
          </a:p>
        </p:txBody>
      </p:sp>
      <p:sp>
        <p:nvSpPr>
          <p:cNvPr id="4" name="Text Placeholder 3"/>
          <p:cNvSpPr>
            <a:spLocks noGrp="1"/>
          </p:cNvSpPr>
          <p:nvPr>
            <p:ph type="body" sz="half" idx="2"/>
          </p:nvPr>
        </p:nvSpPr>
        <p:spPr>
          <a:xfrm>
            <a:off x="3779364" y="8171529"/>
            <a:ext cx="11569065" cy="1225365"/>
          </a:xfrm>
        </p:spPr>
        <p:txBody>
          <a:bodyPr/>
          <a:lstStyle>
            <a:lvl1pPr marL="0" indent="0">
              <a:buNone/>
              <a:defRPr sz="1422"/>
            </a:lvl1pPr>
            <a:lvl2pPr marL="464499" indent="0">
              <a:buNone/>
              <a:defRPr sz="1219"/>
            </a:lvl2pPr>
            <a:lvl3pPr marL="929000" indent="0">
              <a:buNone/>
              <a:defRPr sz="1016"/>
            </a:lvl3pPr>
            <a:lvl4pPr marL="1393499" indent="0">
              <a:buNone/>
              <a:defRPr sz="914"/>
            </a:lvl4pPr>
            <a:lvl5pPr marL="1857999" indent="0">
              <a:buNone/>
              <a:defRPr sz="914"/>
            </a:lvl5pPr>
            <a:lvl6pPr marL="2322498" indent="0">
              <a:buNone/>
              <a:defRPr sz="914"/>
            </a:lvl6pPr>
            <a:lvl7pPr marL="2786998" indent="0">
              <a:buNone/>
              <a:defRPr sz="914"/>
            </a:lvl7pPr>
            <a:lvl8pPr marL="3251498" indent="0">
              <a:buNone/>
              <a:defRPr sz="914"/>
            </a:lvl8pPr>
            <a:lvl9pPr marL="3715997" indent="0">
              <a:buNone/>
              <a:defRPr sz="914"/>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xmlns="" id="{5D981076-ED8C-43FB-A166-D94C61E808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871" y="257625"/>
            <a:ext cx="1224136" cy="72608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4093" y="418125"/>
            <a:ext cx="17353599" cy="1740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64093" y="2436242"/>
            <a:ext cx="17353599" cy="6890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818609" y="9677256"/>
            <a:ext cx="4499082" cy="555886"/>
          </a:xfrm>
          <a:prstGeom prst="rect">
            <a:avLst/>
          </a:prstGeom>
        </p:spPr>
        <p:txBody>
          <a:bodyPr vert="horz" lIns="91440" tIns="45720" rIns="91440" bIns="45720" rtlCol="0" anchor="ctr"/>
          <a:lstStyle>
            <a:lvl1pPr algn="r">
              <a:defRPr sz="1219">
                <a:solidFill>
                  <a:schemeClr val="tx1">
                    <a:tint val="75000"/>
                  </a:schemeClr>
                </a:solidFill>
              </a:defRPr>
            </a:lvl1pPr>
          </a:lstStyle>
          <a:p>
            <a:fld id="{B6F15528-21DE-4FAA-801E-634DDDAF4B2B}" type="slidenum">
              <a:rPr lang="en-US" smtClean="0"/>
              <a:pPr/>
              <a:t>‹#›</a:t>
            </a:fld>
            <a:endParaRPr lang="en-US" dirty="0"/>
          </a:p>
        </p:txBody>
      </p:sp>
      <p:pic>
        <p:nvPicPr>
          <p:cNvPr id="5" name="Picture 4" descr="A logo with a sun and stars&#10;&#10;Description automatically generated">
            <a:extLst>
              <a:ext uri="{FF2B5EF4-FFF2-40B4-BE49-F238E27FC236}">
                <a16:creationId xmlns:a16="http://schemas.microsoft.com/office/drawing/2014/main" xmlns="" id="{D3B0697E-3A7C-1AF2-FF65-BE3CF125C8F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140173"/>
            <a:ext cx="2148880" cy="166049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defTabSz="929000" rtl="0" eaLnBrk="1" latinLnBrk="0" hangingPunct="1">
        <a:spcBef>
          <a:spcPct val="0"/>
        </a:spcBef>
        <a:buNone/>
        <a:defRPr sz="4471" kern="1200">
          <a:solidFill>
            <a:schemeClr val="tx1"/>
          </a:solidFill>
          <a:latin typeface="+mj-lt"/>
          <a:ea typeface="+mj-ea"/>
          <a:cs typeface="+mj-cs"/>
        </a:defRPr>
      </a:lvl1pPr>
    </p:titleStyle>
    <p:bodyStyle>
      <a:lvl1pPr marL="348374" indent="-348374" algn="l" defTabSz="929000" rtl="0" eaLnBrk="1" latinLnBrk="0" hangingPunct="1">
        <a:spcBef>
          <a:spcPct val="20000"/>
        </a:spcBef>
        <a:buFont typeface="Arial" pitchFamily="34" charset="0"/>
        <a:buChar char="•"/>
        <a:defRPr sz="3251" kern="1200">
          <a:solidFill>
            <a:schemeClr val="tx1"/>
          </a:solidFill>
          <a:latin typeface="+mn-lt"/>
          <a:ea typeface="+mn-ea"/>
          <a:cs typeface="+mn-cs"/>
        </a:defRPr>
      </a:lvl1pPr>
      <a:lvl2pPr marL="754812" indent="-290312" algn="l" defTabSz="929000" rtl="0" eaLnBrk="1" latinLnBrk="0" hangingPunct="1">
        <a:spcBef>
          <a:spcPct val="20000"/>
        </a:spcBef>
        <a:buFont typeface="Arial" pitchFamily="34" charset="0"/>
        <a:buChar char="–"/>
        <a:defRPr sz="2845" kern="1200">
          <a:solidFill>
            <a:schemeClr val="tx1"/>
          </a:solidFill>
          <a:latin typeface="+mn-lt"/>
          <a:ea typeface="+mn-ea"/>
          <a:cs typeface="+mn-cs"/>
        </a:defRPr>
      </a:lvl2pPr>
      <a:lvl3pPr marL="1161249" indent="-232250" algn="l" defTabSz="929000" rtl="0" eaLnBrk="1" latinLnBrk="0" hangingPunct="1">
        <a:spcBef>
          <a:spcPct val="20000"/>
        </a:spcBef>
        <a:buFont typeface="Arial" pitchFamily="34" charset="0"/>
        <a:buChar char="•"/>
        <a:defRPr sz="2438" kern="1200">
          <a:solidFill>
            <a:schemeClr val="tx1"/>
          </a:solidFill>
          <a:latin typeface="+mn-lt"/>
          <a:ea typeface="+mn-ea"/>
          <a:cs typeface="+mn-cs"/>
        </a:defRPr>
      </a:lvl3pPr>
      <a:lvl4pPr marL="1625748"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4pPr>
      <a:lvl5pPr marL="2090249"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5pPr>
      <a:lvl6pPr marL="2554748"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6pPr>
      <a:lvl7pPr marL="3019248"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7pPr>
      <a:lvl8pPr marL="3483747"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8pPr>
      <a:lvl9pPr marL="3948248" indent="-232250" algn="l" defTabSz="929000" rtl="0" eaLnBrk="1" latinLnBrk="0" hangingPunct="1">
        <a:spcBef>
          <a:spcPct val="20000"/>
        </a:spcBef>
        <a:buFont typeface="Arial" pitchFamily="34" charset="0"/>
        <a:buChar char="•"/>
        <a:defRPr sz="2032" kern="1200">
          <a:solidFill>
            <a:schemeClr val="tx1"/>
          </a:solidFill>
          <a:latin typeface="+mn-lt"/>
          <a:ea typeface="+mn-ea"/>
          <a:cs typeface="+mn-cs"/>
        </a:defRPr>
      </a:lvl9pPr>
    </p:bodyStyle>
    <p:otherStyle>
      <a:defPPr>
        <a:defRPr lang="en-US"/>
      </a:defPPr>
      <a:lvl1pPr marL="0" algn="l" defTabSz="929000" rtl="0" eaLnBrk="1" latinLnBrk="0" hangingPunct="1">
        <a:defRPr sz="1829" kern="1200">
          <a:solidFill>
            <a:schemeClr val="tx1"/>
          </a:solidFill>
          <a:latin typeface="+mn-lt"/>
          <a:ea typeface="+mn-ea"/>
          <a:cs typeface="+mn-cs"/>
        </a:defRPr>
      </a:lvl1pPr>
      <a:lvl2pPr marL="464499" algn="l" defTabSz="929000" rtl="0" eaLnBrk="1" latinLnBrk="0" hangingPunct="1">
        <a:defRPr sz="1829" kern="1200">
          <a:solidFill>
            <a:schemeClr val="tx1"/>
          </a:solidFill>
          <a:latin typeface="+mn-lt"/>
          <a:ea typeface="+mn-ea"/>
          <a:cs typeface="+mn-cs"/>
        </a:defRPr>
      </a:lvl2pPr>
      <a:lvl3pPr marL="929000" algn="l" defTabSz="929000" rtl="0" eaLnBrk="1" latinLnBrk="0" hangingPunct="1">
        <a:defRPr sz="1829" kern="1200">
          <a:solidFill>
            <a:schemeClr val="tx1"/>
          </a:solidFill>
          <a:latin typeface="+mn-lt"/>
          <a:ea typeface="+mn-ea"/>
          <a:cs typeface="+mn-cs"/>
        </a:defRPr>
      </a:lvl3pPr>
      <a:lvl4pPr marL="1393499" algn="l" defTabSz="929000" rtl="0" eaLnBrk="1" latinLnBrk="0" hangingPunct="1">
        <a:defRPr sz="1829" kern="1200">
          <a:solidFill>
            <a:schemeClr val="tx1"/>
          </a:solidFill>
          <a:latin typeface="+mn-lt"/>
          <a:ea typeface="+mn-ea"/>
          <a:cs typeface="+mn-cs"/>
        </a:defRPr>
      </a:lvl4pPr>
      <a:lvl5pPr marL="1857999" algn="l" defTabSz="929000" rtl="0" eaLnBrk="1" latinLnBrk="0" hangingPunct="1">
        <a:defRPr sz="1829" kern="1200">
          <a:solidFill>
            <a:schemeClr val="tx1"/>
          </a:solidFill>
          <a:latin typeface="+mn-lt"/>
          <a:ea typeface="+mn-ea"/>
          <a:cs typeface="+mn-cs"/>
        </a:defRPr>
      </a:lvl5pPr>
      <a:lvl6pPr marL="2322498" algn="l" defTabSz="929000" rtl="0" eaLnBrk="1" latinLnBrk="0" hangingPunct="1">
        <a:defRPr sz="1829" kern="1200">
          <a:solidFill>
            <a:schemeClr val="tx1"/>
          </a:solidFill>
          <a:latin typeface="+mn-lt"/>
          <a:ea typeface="+mn-ea"/>
          <a:cs typeface="+mn-cs"/>
        </a:defRPr>
      </a:lvl6pPr>
      <a:lvl7pPr marL="2786998" algn="l" defTabSz="929000" rtl="0" eaLnBrk="1" latinLnBrk="0" hangingPunct="1">
        <a:defRPr sz="1829" kern="1200">
          <a:solidFill>
            <a:schemeClr val="tx1"/>
          </a:solidFill>
          <a:latin typeface="+mn-lt"/>
          <a:ea typeface="+mn-ea"/>
          <a:cs typeface="+mn-cs"/>
        </a:defRPr>
      </a:lvl7pPr>
      <a:lvl8pPr marL="3251498" algn="l" defTabSz="929000" rtl="0" eaLnBrk="1" latinLnBrk="0" hangingPunct="1">
        <a:defRPr sz="1829" kern="1200">
          <a:solidFill>
            <a:schemeClr val="tx1"/>
          </a:solidFill>
          <a:latin typeface="+mn-lt"/>
          <a:ea typeface="+mn-ea"/>
          <a:cs typeface="+mn-cs"/>
        </a:defRPr>
      </a:lvl8pPr>
      <a:lvl9pPr marL="3715997" algn="l" defTabSz="929000" rtl="0" eaLnBrk="1" latinLnBrk="0" hangingPunct="1">
        <a:defRPr sz="18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g"/><Relationship Id="rId7" Type="http://schemas.openxmlformats.org/officeDocument/2006/relationships/image" Target="../media/image80.pn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 Id="rId9" Type="http://schemas.openxmlformats.org/officeDocument/2006/relationships/image" Target="../media/image8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geeksforgeeks.org/c-programming-languag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ode-cracker.github.i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nlinecourses.nptel.ac.in/noc22_cs40/preview" TargetMode="External"/><Relationship Id="rId5" Type="http://schemas.openxmlformats.org/officeDocument/2006/relationships/hyperlink" Target="https://www.codechef.com/" TargetMode="External"/><Relationship Id="rId4" Type="http://schemas.openxmlformats.org/officeDocument/2006/relationships/hyperlink" Target="https://www.hackerrank.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iies.in/crash-courses/programming-in-c-cour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ww.geeksforgeeks.org/c-float-and-doubl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187616" y="47400"/>
            <a:ext cx="13582063" cy="1909355"/>
            <a:chOff x="2872135" y="47400"/>
            <a:chExt cx="13582063" cy="1909355"/>
          </a:xfrm>
        </p:grpSpPr>
        <p:grpSp>
          <p:nvGrpSpPr>
            <p:cNvPr id="4" name="Group 3"/>
            <p:cNvGrpSpPr/>
            <p:nvPr/>
          </p:nvGrpSpPr>
          <p:grpSpPr>
            <a:xfrm>
              <a:off x="2872135" y="47400"/>
              <a:ext cx="13582063" cy="1909355"/>
              <a:chOff x="4704978" y="719582"/>
              <a:chExt cx="3456384" cy="1077033"/>
            </a:xfrm>
          </p:grpSpPr>
          <p:pic>
            <p:nvPicPr>
              <p:cNvPr id="33"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34"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endParaRPr sz="1829"/>
              </a:p>
            </p:txBody>
          </p:sp>
        </p:grpSp>
        <p:sp>
          <p:nvSpPr>
            <p:cNvPr id="20" name="Rectangle 19"/>
            <p:cNvSpPr/>
            <p:nvPr/>
          </p:nvSpPr>
          <p:spPr>
            <a:xfrm>
              <a:off x="7070949" y="396077"/>
              <a:ext cx="4572085" cy="677108"/>
            </a:xfrm>
            <a:prstGeom prst="rect">
              <a:avLst/>
            </a:prstGeom>
          </p:spPr>
          <p:txBody>
            <a:bodyPr wrap="none">
              <a:spAutoFit/>
            </a:bodyPr>
            <a:lstStyle/>
            <a:p>
              <a:pPr algn="ctr">
                <a:spcBef>
                  <a:spcPts val="610"/>
                </a:spcBef>
                <a:buClr>
                  <a:srgbClr val="000000"/>
                </a:buClr>
                <a:defRPr/>
              </a:pPr>
              <a:r>
                <a:rPr lang="en-US" altLang="en-US" sz="3800" b="1" kern="0" dirty="0">
                  <a:solidFill>
                    <a:schemeClr val="bg1"/>
                  </a:solidFill>
                  <a:effectLst>
                    <a:outerShdw blurRad="38100" dist="38100" dir="2700000" algn="tl">
                      <a:srgbClr val="000000">
                        <a:alpha val="43137"/>
                      </a:srgbClr>
                    </a:outerShdw>
                  </a:effectLst>
                  <a:latin typeface="Montserrat" pitchFamily="2" charset="0"/>
                  <a:ea typeface="Verdana" pitchFamily="34" charset="0"/>
                  <a:cs typeface="Arial Unicode MS" panose="020B0604020202020204" pitchFamily="34" charset="-128"/>
                  <a:sym typeface="Arial" panose="020B0604020202020204"/>
                </a:rPr>
                <a:t>Aditya University</a:t>
              </a:r>
              <a:endParaRPr lang="en-IN" altLang="en-US" sz="3800" kern="0" dirty="0">
                <a:solidFill>
                  <a:schemeClr val="bg1"/>
                </a:solidFill>
                <a:effectLst>
                  <a:outerShdw blurRad="38100" dist="38100" dir="2700000" algn="tl">
                    <a:srgbClr val="000000">
                      <a:alpha val="43137"/>
                    </a:srgbClr>
                  </a:outerShdw>
                </a:effectLst>
                <a:latin typeface="Montserrat" pitchFamily="2" charset="0"/>
                <a:ea typeface="Verdana" pitchFamily="34" charset="0"/>
                <a:cs typeface="Arial Unicode MS" panose="020B0604020202020204" pitchFamily="34" charset="-128"/>
                <a:sym typeface="Arial" panose="020B0604020202020204"/>
              </a:endParaRPr>
            </a:p>
          </p:txBody>
        </p:sp>
      </p:grpSp>
      <p:sp>
        <p:nvSpPr>
          <p:cNvPr id="12" name="Rectangle 11"/>
          <p:cNvSpPr/>
          <p:nvPr/>
        </p:nvSpPr>
        <p:spPr>
          <a:xfrm>
            <a:off x="150935" y="1426001"/>
            <a:ext cx="19130840" cy="1603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823" marR="7925" algn="ctr">
              <a:spcBef>
                <a:spcPts val="148"/>
              </a:spcBef>
            </a:pPr>
            <a:r>
              <a:rPr lang="en-US" sz="4000" b="1" spc="-62" dirty="0">
                <a:solidFill>
                  <a:srgbClr val="002060"/>
                </a:solidFill>
                <a:latin typeface="Times New Roman"/>
                <a:cs typeface="Times New Roman"/>
              </a:rPr>
              <a:t>FRESHMAN </a:t>
            </a:r>
            <a:r>
              <a:rPr lang="en-US" sz="4000" b="1" spc="-16" dirty="0">
                <a:solidFill>
                  <a:srgbClr val="002060"/>
                </a:solidFill>
                <a:latin typeface="Times New Roman"/>
                <a:cs typeface="Times New Roman"/>
              </a:rPr>
              <a:t>ENGINEERING DEPARTMENT</a:t>
            </a:r>
            <a:endParaRPr lang="en-US" sz="4000" dirty="0">
              <a:solidFill>
                <a:srgbClr val="002060"/>
              </a:solidFill>
              <a:latin typeface="Times New Roman"/>
              <a:cs typeface="Times New Roman"/>
            </a:endParaRPr>
          </a:p>
        </p:txBody>
      </p:sp>
      <p:sp>
        <p:nvSpPr>
          <p:cNvPr id="2" name="AutoShape 3" descr="data:image/png;base64,%20iVBORw0KGgoAAAANSUhEUgAAAQgAAAEJCAYAAABoqrlaAAAAAXNSR0IArs4c6QAAAARnQU1BAACxjwv8YQUAAAAJcEhZcwAADsMAAA7DAcdvqGQAAMe2SURBVHhe7P0H2GVXeR4M37ue3tvb2/Sm0cxIMyogIQEyBgx2bMA2YMfGJe6xieOSOALc4pIQxw42jokNjsGAMcbYmC4kJNRnNJpe3t7Oe3rb55zdv3vtkXP9/3Xl8v9/CQhJPs/o6Jz3lF3Xcz/3vdaznoWRjWxkIxvZyEY2spGNbGQjG9nIRjay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WxkIxvZyEY2she7Sc89j+yfufn+/XK/f8u4JKWVaPTla8+9PbJ/5jYCiJERHC7nfd884Pvt7wX0SduLfTCsHfnEcx+P7J+xjQDin7kNBp99jazG75Z99TWqJt3s+ZLlOPiKprr/WpZvv/Tc10b2z9RGAPESNs/7XEySbH0wQDIc9nXHKRVU1TQkKSNZjU3HNdfvk3TlOxQ9dFJLJHX4NltEgr9D03Wdr2ja+G/765mz8szMQGzP95fDkjQ/DDY+sn8WNgKIl6jZ9pVX+VL7TkkyZnibQ3CUvZC1qCSFIoA68ActG/0rKTWszEOh86v8n5YA5BIbRRqO2+n78B6HN7koy91HfL/WUSQ9LCmRr0nSsZXndjOyl7iNAOIFbv5T79fa5Xj88x/8m86bP/5x97m3/0nzvIuHfcd/jy8N7vZhpnmbXVkxNFmS4A9tSIoKz9jy5ZAqeVqejSAMX/IIDjm+LvCRgI8eGUPLB8Que11gqHmuf8X1Im8JhU5ekySJn43spW7yc88je4HaxsODufpnL/3gzer4t/u+rz739j9pZv2Zu11r9Q7ZrWVVvy0rXlOTnBa8fhlOYxlu9SIk35I8n7dfCZE9jBEQ5iBJYwSHOF8LFdHj67Yk+9uSbG0lfW9Ycz33w+1Qf2sEDv98bAQQL0Cj9/0vZic58bgK/U3wpDdv/vivjT/39v/W/PMf040r//GkjP7rVL9TkOwWfKMO36wTHJrw6m34gx6ga/BDfFBVSFKEn7eIB5fgNM/Bs7a4oS4PgKRBJtPgwXhqGq7le4qSXiqiYD23u5H9M7ARQLzA7Ktv/tGjj7/tJ28Srx+4/37V1dRbfci75aGfdY2hHnzpf2O+fz5ul3BEiSR/SlZD3yKFErJP5/fo5L5NRjBwKC0MKBHe9GSGQBCD28nDvlyDvfgEzLXTGJ77DPoX/grD65+BtXoW1vYVuE1+XtukJGmPw9x6p9lffsNzu/wn7R9Bzn/ggYD1kP1I5wlgrQ/8xYL4e2QvDhv1QbxA7P7775fvM70Tyk73V8OxXD0zM/mQo9g1aei9JVTuvMncrP9RoyP94i1f/K32cz+BZfzNLaqkx6DIY96gk7ParTepsnVSy45H/XCawGADxhZ8r0MmMITUjfK9LLxtDWbDgnFuBxErAv2mCGyvxsbgILQgwfWrZBkKPE+Bli4STMhhZopQ4nk4vvRH9tD+jWj0NevPHcb/MgEKbFC+/7GPKctnr0wlp/efCI/lcxRG4Wa7vu7Uqt8ru1JICuurkqVuhPTEoiV3NwbuIOw4PTNk+43m+Hjjlre+tfbcJkf2TbYRQLwAbO1nPxpJz43Hr1Uf//Xo0PphRY5CjipWe9hrFOLZMb05dM1y6/7Zv3jXrz/3E0Z0Y9JW1v+DhM7rZa9HVVDOS4NtWYlJqpechCvnoTgdSoftgEF4q0lYKzKMZ1qQBhKGRg1Oy0VUzREIfPiOCz0bReRoGNJUF1ouBIcAY12XocRiCE+loR6Lw475m7CN79Ee/4NHpXsedJ47HHzm3nsPKoqiJ/N5o3Dq1fDXW++UoqFviRXiRS2bDXVbdau5uR4pb287OqLDZDyjSJretlyz7sluJp1LOKloohbKZ/5LWA09tq4NVg+/+c0jOfNNthFAfBPNf+oprfzU1muM8k6+3+v8UKSQuiOqhdGpVFApr0MLhzCZnkQymujInvqTqXe97c+f+ym8iw/tdXdP/LWqDQ6huwKneonhuwtJVeDLe+FVM3DWdxjV+/DqKvqXDQwWm1CiOlzXptTQCRBD+D2HDMGCpoWg6CGohTTcYRfhsTT6Rhf9ZgXJXAHJPXMIvyoPbxcGtlT94Non//hX9r/1wdrjb3rTmKT3f1AaardoPfkmO5JsRuYP9hTPPSzpUr5j9qDHY7jw1GlkMlmUN7egORqyyQJimRT6Vg+uZSOcCCOSz/pTB/ZV42F9Y7hV/oLadb5U2rVwRvrRN4wYxTfJRgDxPJv3mc+EkCxMWVVzX7/T/eHa6spRo1HPhVOJJKIarEYTlZU18DOM56cxSTYQTif6qq79+efu13/i4P0fV4bv/rh/YPGRm+VC8v1heeuYW76IQa8KhXdTs7LwF4vwn43B1Qd0dge27WFY7UBLymiUtzBsdeHTKaNyApnsGJrNDfTL2wQKH/r4OOLFAkLxJNqDVTj9JsKhNI8hg9xNexB+wzSG0fWzjlL9ucfe9eWzctl6fyKpvjYTHYvowzRahoNyr+nHklGpaw/QqGwhHk3AJBfQqYasHmWPJyGXHydD6aPf7yCSTKLZrlDmmJjafwBjExOI+J7pbHYbqf3zf61PTv1Z+nvveeq5Sziy59GU555H9jyY8ft/MyGPjd9T26j+nFFv/EL59JMHe1sbuUGnFeq3Glg9fx6rT57H5oVrSMfjyMcKjOxROmhIq1dayWb67ycm7zs8O/bv3/oTSsjep4WlO/1OOeY0G7DbLWjNEqTTM/BW0vATEaieHoxSaGocWkRDt1ZFleDT6ZKhrF5Ct1mDOTAQIxgYyyvoVsuUFgkChQnTNBCORGCtkXW4lB0DNhZDhVb3gRpc9O2VbtNcWX3w2e/2DXuP4amILRyCYVswnCHBoY/VaxfR4XEVS9PQEQbVBlKJDFJZMhHPRq9Zh+pL0ENRshoXnUYNluMhmkxgWGkpqi0lYqXc0ehM4fZf+ukf+dRv/Mmf9J67lCN7nmwEEM+D+fffL3/Hva8/6TiDt/SqlZ/ubO/ctX3xqVCvVVHoijDaHWzTQdevLMJqD5AbyyHiOtAZaXv2JozhDgyzkdP2yvvGT02/OZFRbtZjoVNetxHr15bR7y1DqoWhXTwMqRsHSNfRN6E4MpS2CnvQh+sMUL5wFt1GGb7vQI2GUB1uYOgYyM/vhazL8GM+EsUxKJaLSGGMB+6icoVAsrqKQauFQbMNf2cItacmtXoKCZTWr37uE05ns31LXzY1mRIiNT5BaaSjdOAAttcXiSM9GL0ugchCs7wDzVeCz6OhCEJ6BLbpYtjtY1BtokewUsJh6ASNQaUpaQSu7PSYquVzWV+KXvuNP/vDM89d0pE9TzYCiOfB3nrHfflwOPxLvub9eKfaHKutrsHsNjAcdGAMuhhaFlpkEKqeRIjO068uQxn2KQ0GsPQ6/HAXXqqL2dcciqWKScm1SM2bFfQ31xiFl6DZOaiVGYRaRUgEFXkgwe12IIU09K7TSfsVSg0DclhFdmEGqUIe84duRj4/g8mZfYjpwfwLuGT/IVnHcKeKcLaISGYCO1cfpyRpwB3YsPoGhkPKEyrTcKqwKz675/rilaee3m6tFvScv3vQ91GYXoCsybDIJCb3HUQokSAo1WEYnYAltLpt9AmIqk52o2pkC3G+loWMgqP5mFvYB/IUpCdnMHFoD+VODkoi78my/uFf++DvX3zuko7sebIRQHyDbfU335eprZT/vTOw397dakbEVElPsdGu7GDQ7cLm33wDsXARuhZCd/MSSokiSoU5SnULkk5nzERJ+2U6cgn+IARpGIPcBaStGOLdKbhLGuzrIcSUAgbDHvy2g1ZlCdtLF+DR+RoEEZ/7Sc6MIxpJIZUuYbheIwgpkBoOjK0qaotLcAYmnFYbLo8nEs/Ac3w4wzY69Q1IcojHCTiwEctk+MjD1qXyzX/x27+3de6TtzQa9SP9sqNOzewlKESxfu0cPNuG5smIRJKYKs5iYd9ezBw7gvTUGLQUz0FVyCCGcFULiiJD9hz4skcg8aCGIyjumka0SDkSiXV8RX7k1//0vz793GUd2fNkI4D4BlrnDz72Ms/Hh6urm/e11mtxLZuGH1LR2t4mQFRABUDHCCEcTiKWmIBEJ05Qgx+885WYvOkWhBg946USQtTu0eQC6TkBpOzA7cTg1lWglUDYzWN4kY5tDYP+hJ3lq1ApMRrV64zadf42jWJpFjojda+1A1WOwDNMSg4yBkN0YFoYmAP0By0kZigvIhoiZA/RfBG+5UArZhHiMcQmJnmwPhSygPzCAWTmDhC8wp9UX77r850HPvrKxfNbd7a6prT71M2YvuMgSgfnECqE0G7uYPXyZdQ2y6itVWD2+oAsBbKqtV1FY3MbA/Eer8vm8hqam1s8FxPJUgH52THE8lk40ZgLLfTZX/vj286++90f95+7vCN7HmwEEN8g27z/d/O2L73TcaVXtzd2oqFMGgqjpkcQ6BMc7MEgSGVWFGpuRnUxBGEPmpi56SgyB/bBTYYQn5tHdGIK0CJIFqaRyNBRGdn7ZB7la4tYufokHMeCHhJDlwodfArrpx9Do7yIjcXTGNh95KLjCCfT0AlOsXiKvqnA2KnDMgYECouOSbZAEMju343URAnhyVnIBBEtnYFPzSEjBKXjID0xC4lgkipOobT/KJyQMpAM4wvDR36/8cTpZ77nmWe3986duAkn3/RKbmsOqekx5MZKGD+wC3tuP0EWs4OV81dR3dhGeXUd1e0yOp0OGYmPXqNJoLrBHuSQTKLiYfLgHkwe3gPHtGB0hztaJPYFfebOZ567vCN7nmwEEN8ge+v4VNrTIt9ilBsn2ts1RKYLGBo9tFfWKS368OmoQvfzBRRNR2Isj8OveDly83sC5xGa3WS0bneo2fn9IfW/L8nU7WogSwaNNqxKm5p+B1o4QYmwiPb2GpKzE9AySfTaNWwSKHbWl9DZ2oDfIxhoMoa9Lp0wDEnToJTS8HwH0XQySJTyBkM43K7b62FQWUd3dRm9C5fhMto7rTrc/hC5XfsRmRxD9+qiZqxuOM7ByZvrdu9VsXQ2cuK2W7H36E0EPg1Wi9KhWoUqUfqQBWRnJpHfM4nta9dgEmiK8/NkR0XkpsbJciLQw2Fkp/IY2zuJ+SP7kC7k0V2ucFtKNRrLPaUP3b/+1Y+8b/PG1R3Z82UjgPgG2R+fP9N7+8Fb1qqb5V1yLJT3LCvUYfR0SNtF1LTpkD6ptkSgyM5Mo7gwS6mRoAzooVXZxpAg0DEMUvAtDNtdWENKCMsWqc7o87Uqy+jXqrB9A8jHsPXYE7h++SGUayuAFMbs7luw68S9dP4sLLOHeDaP1s4WBgSc9voaWUUC9FT6HwgMAzKKHsGjFdSMod6HmiWrEQAmk9ELULJ7KJw4hdjUNNrXr2Dp7ANwCt5M8eUH940fP5KaGStgjs4uQM+kdHAWl+B3upAGJrfpEiRKmNy/wHNU0Vlcg66HkZ8sQnEMZPJppFM55MfHEZVDsI0hLj5yGnat70dC6YeS++f+JJRKfu3dH3jv/8rcHNnzYyOA+AZY99lHS7/+3/5DMrdvtuCGvV4sG93frbYyTtuUs4enkdqdw9SxOUb6OIFhD4ozc0HikBgdqG6uw/QtmI6N3s4ODNLvbquFfp9ObLno1UWSE/3EtnHx0mlYTg8TB44AlAvVjVU07TZ2Vi9TPvSDDslsbgIzh28jS4misn4N1bWL6BstOASZaDIbSJtoOg9HURCfnIYSTyM6OQGz3eZHBIpEEqUjJ5HZfQADq4HVz34GfkyHshBD6fWHFL0Q0qWtKniAwTCoGJnwLUqFbg+KGiJbiZJQ6JBCfB2NI7d3DhtPPYvFx09j6/IFrC1dwtriMkGRkmNjE3ZvgGGjh+rqmqfb+OjE4V2/XVjY/5R819woB+KbYKNMyv9D8y49nJD2j8vAgu376769uLrgGZ0SPOkeWVHykJR7ZVXv+zrGnEE/0dpoxizSdzUsIx52EE7kYA800n8PqhJjJNfRrtZQ21xDv9UOsh3DIZ2OTCZBZ+0OOsFwaIWMYkLQ9WwaZ05/BbF4DHfe9+3Y+sIjcCkRIhPj3J4MR0RvX0YymUOutAupYgmy7MCmplezEcSjBTqjCZfav1tnxGfod8kiPEb73sYajArlRe0Sdp94HcZ3nYJayqC5eRU2wSpz6ghid47R8XswltcwaBkYtFuIuj4yd56AJEfg79RJJRxoqSxkAoobi0ArFCDFQlg/fwn/88d+hWynjD5MeI6HBFlKlOASpjwJK5Ghbjn/6S3f/52/MfnHf9z3n/KjOAFbkiTym5E9nzYCiP8D8x57LImJ+He6IfU+3+x30W5MKJaVcUzzdoKDqcYj4YBrU0L41PzSoI8u2cDQdeD1bWruCUbaBMwOt2VpBI0Yyssr2F5a5nf68EnLTTKAsBJFNkYt3utQbjTQstqodSqYyU8EcyfOnP8apqansOfoKVz+8oPQGx2ykhiihTFG7zBCBJ1MMs3vRpBMpaDJKp2XPCXiU97o6K7WYPQaGNTb0BwJJp1fooyhx9L5Xczechc8PUJJ0yWb8JFIlOjkIUy84ST8iAGzvIz6pUVYXRNOo4XYdAHFu26FNjEL89ISzKsr0Lj/0CylRywa8FWJTMXlpTnz5UewubGCnXIZSofn2rahOlEsX3gYyVjanN9100On3vITf5Iq7d0vmWZW7ncczQ/9ivRztw9HBWuePxsBxP+B2d3qK91B68OhfrfodZrwHctTXEcGgUDodzDyS0oI0FW4vgtX9BWsbzNWCkmfJ3uYg4sw6usrAXOApOHCY49jY/kq4ukkwnoI25QLdt9CJpaFL1F6NNaxe/4wrlSuomRFMRwy9ioDJHIZyNOTeOqLn0GUWBWPSuj3LHQlBeFIDGldJtvIIslHIpFGLJaCr7oBU/AHDoztGqQ+AaNFyaEnkCtOA9EwsvN7UK4uYaeyDkXMFiWr8QcD5O4+hv1vfx23raG/vIhupYXe9TUylh7G7z6J0ikyCLIVk5Kn9/DTBB4XicP7KZ982GQqqkrZEkrA4nXxeYksm+DiuSCUYenPHsbFJ7+MY6feiHR2YpiamHLVbFJWDSti9jqOa7vvVfeVPhT6vpPnb9yJkX2jbVQw5v/AZD18lyp5GUiMtCGV+l6VfccmUIjo64KUAF48ASdPSj29G8rUPLSpWcTm9sIi7YYXxrDeIaWngycTaFXrWFlexoC/F9E1zH/jxXl0nS6urp7HVnsLUW5PJBJNaRnYRhcGKb3VMqGpERKYGrJzc4zcRfQjEmQ6L7EJ1V4T6606Nmtr3MYmtpurKDcZ9RubaHd20NrZQISgkElNYnL/cczcfBvMZBhGyMOlKw9io3IObrgBy2vBtNtoGBXok2lIYQX17XWUV7ZgNHgs5QrUfAqR8SIjDpsUwSKUjCG2dxfC42PwTBN+twu324ZHluKUt6ASIFTfF9UwEYnI0IiTcV3H3vzNmEzNIdqww87WdszdrkTq5yltDEeR9fiPwtZ+xP741df7jw4P+Kt+5rlbMrJvkI06Kf9fmud783DMn1PQn3cYxX3qbgxNSOYQPhu9GOKTItTgsTgjdRT2Kqn4cgMOnRULs+hVBuhvtLC9tojrp59EujRGZ+1hZekaHZGRv1lDhGSkkJlCUgmTadgYWB2RjYBuvYb6zhaPwkUmnUEsriOS0lEV0iCbx9NLV+ARdIY8pKROKu/LwaiHTFYTDvO1OYBQRB6ZiWbLmCiJmZP7oSQS8EIKgWQJXbtKObOJoWTAD7uQZZfSg+BAp87dehjH3/Hd3E4fTQKaqmgwq010NraQPbQH2d3zZAh6MPCB/oCXQoMcjkBKiwQx0gUeIxERyJcgERj9aITblyDZA/R2JLS/fAVROQrJsLF15gnI2RR6ZDjbl5/ltaSwiIcct94seuXGKXtr+yZvpxH/5Z/9+fJvfPD3KdZG9o2wEUD8v7R/987vv8n3pbcpniPGDyGJhCdGdN/iMwWbT50vwrfvKbAvdTD4/HVYVyu80IzqNy3ApOOapOUr506jvL6IZq+NhcM3Q8zmlDQZ7a0t5MNppFJpOrcVJA8lwnFYBJF2vYEkHSyTTUPVJX7ew/XL53FpdREPrV5B1TCQUiQYhgmLVCSjqjDprA6BS1Y9Oi5ZzlBM846ilN0tlA06w23UjA1UO0sBKFgqH4oFVxFMyIdnDdHZrmLA/RduvYksIQeF2+5vVjBsdtG4eh1aKo707llEKI8oA+j0ynN5FRaUSIiMJgy5NM5HAXKhCCUqRjZUSBJpg8br5AxgPL6JnceeRcgXnEIhkJYRKhZQv34J1sCAnk7AbLZ0p9rIWe3GpG/0Dsq2dZNm9Ar3f+8P+f/2J/5V9zc/9AHjuds0sq+TjSTGP2GijqJ//rzuXf09hj/AvPbgcalV+QF/c6ngWSKbQSCCKAvvQgqxsVPfS2z8olJT/2sVOE+VobYoO5rUDRuMrJdMJCJ5yAeKjNJ10I1x7fxpXHj0yyiOlXD0xEncevR2lApjiMejyNOZxnNjcAlC5qCLMZFwlI7T2RnV3Tbagzqa3SZcXUaMwLRr3z4kdu/BsTe9HoVbjqK4fxdSKgHJGKLZoqP3TIjS9yQ52O5cwXbvIsrtJbT6W7DkIZlHD4ZtwKV0EuAAnlK/a6DXHiA8VoCaJVD1DAzIKET24/azFwloO3DIAoYEkPryBppkExblhBhGFfkVgllJbbKnWhmK0YbqDun+lGauw6vHa0dAcbds2Nc7QYdYbHYWhZO3IDpRQDibDTpOtSglWXUb5uIqBiILVORWWLYs+9as2+n+sNkc/lFo0/5O/0/PpMV9GtnXz0adlP+EiTUpbFs9BcV/JcL5pqIrN0uq9lapPdQ9h162MA8M2kCjLrKL4GkRyokurGsMZBUTuqlAIc22hxZs2wyYRWT/LJrZPh795Edw+WlKjLFZ2N0+tEgMCml3qOtiPJxFPJUj7jhwe9T4FmWK00W9thpUYZLTYYzddgQOgaFF5zVUGeNH9geToCYn4lAlG16vjn7HwvUHL+L0Zx/B6jPnkXT6KIyl6HA6wWMSkWwSWjiPJlmA1adEkkNwxQiGqkFRyALcAbrXKn6/0bXTN+2W9r3yZVppfi7IsVj50tfQWVpDKBlHcnYS0XQKeiqBcDyG8YVd0KNxaGoIYQIm6RR8wRj4mRSLMSxR/hBoxIiKa/YwfKyJ1hdX0Fhbw/Rt90Ci1CqffhSJ2Tlsn3ka+V27Ieei8AlwXltkfmahiUzQWcqsZBR6PIEB3DNaceKXtR848dnnbt/Ivg42khj/hL3r/Z/2lZ0na56kn5Qjse9R0snXSs2m4lJauJsb8NngPSUC32BMbMjoP7qN4dUmrI0mNOr/EBuvpkd5kekcvgSz3UVfjBrULOh+CFZrIFgKv6Ngp7aJrZVlbG6toV7f5mMLXdLsIaO/EgojlkshPpZAat8UTvzs9+PI29+Cmdtvx75778Kx+27HriOTBIcwoj61/5CsgowjHFUwe3QvDrzqnhv7UQaIFsM49K3Hsfvu47j1h34AU3e+CvHpWWiJGIxmHQ5lgRqhTJIdsoQWwaFXtScyvxM/tX9urDiZjSXiaG+UUT5zPsi+jIzRWVN0XjGXRHTU8rppBAPxWiUQyDxv0VcjJpPBsiBRngj5EcwtJxhRy8B+miBLVtJxOohSqohtlJ9+DNFCAcZODaFIEtn5BfhTaTKWTXiSF7AY37QpkwhAlFKeppakUPTCTx3/mbO/++D7RrUsv042YhD/f5jvr2asyxf+Xg3Hb/dtP5iR6Uc1eFsdmIx+XodiYbkZjPF7YhTDtxCOUQoQJGQlTAAgNWeENpqNgMKLac7go9lo4ZlzD2Czv4k2I2kpTekh6iX4JuVAB4rpI6HFUZqaxs3fei9mTh3A7BvvgR7TGHnrpOncFx1TrHkhSsNZ/K1ldODRCc2h6BORg+HNWGkXjIGP8sXzcLsrASDF8xnEc3nEi3vhxcbpu2Fce+DLaPA79eUr1na5+ZC5VV0L3brrfOLgzJWZfuLf5WLZO1zHwuoXv4bts+cRJWilZsYQIXMg5eCVujG0mizkyCBiyOZKiIQIoJRhHsWsrOt0dlHdKgwpLIaBlYBtGf+whvLlc3h26SFM7TqEVGQMg/UtjB04hfK50wTHIgp79iFyYBrDQQuVKxdgr9cQjUQRCmegJ9KIHt41SOzZ/3tKJPEe+S031hId2f+9/bPtgxD9C94zn4ttfOdvHlv76FrkH98Tzx+7/01U38CV7/vRybXv+q4I2utZ2TJVuduB3TGorbuk2QSEXg9S3YK12oIktqB5AT0W9NdjlOx1OqhtLWHz8lPYvPIMtleuMEJTzzMKi4lKakgm++jB6TQxJob4DuxHtlSAY5qISRJSsRA8dYDM/iQW3ngz9nzvfZClOuzGJTiVa3Dr1/l8FXa7zEcDw9YShr0tmL11svouQaSGTn0RvbVnEY1amDt5BGO3vJwRPwWzz3Pp17jvJaB9BWGljP33ncCdP/E2vOa3ftH6tt9+z5ff+eTSO277wZ96f1TKtULR+JQe0mBsl1FdXoQDC6FsFGo0HIBUwApMC/5gCIvXpd8UYNWHRaCyhiZlFkGUr21zEEwQE6DhDhxULl1AeecM6s4WfJWsg3cgIaRbRkxZX0Xfongg9pSXr6J/dgn6jo18Yg7FhX28jkk4zS56iysYXFuOGOcuGCNw+PraPzuJIcq/3f/THxyr/83n9lf+55O/qdv4wWStct8vv/G7Dg2+8OCBfzm99574tn/7jx686QfstnmXL4VT+W89VjdbzR90O8OM0ya1rTbgN2/MNfDWnaChy6S5vslI6asIJbKUBTE2bB0mHWdINrBz/Tram2WCh45YKsvv+cHcisrqVTQoCUQFpix/YydjuLCygqFrcfsuChNp3PX992LuFlJss0Vy0oFk8yGJKrCULgQZiOQsnWwlkiK7iCCcm4GenUIkv0AHTkMmDXdEbQivT6cukNrbZBwNaPTGIPoPxdAnQc51CFoKlEhWDkfnkj/59m/74r6jr6n+3Hd8SzymRV6tON7k5S8/jNrSKllChtvOQg4TbOw+j8knOPo8Zh6HrJE5qYgnkwQqXpNg2qowMeSqBn0cIkHMbBuoP3kR/SqlRW4aao+nMvAQzhcwfvQEOpUtlK8vIRJP8zh5HjEVtYuXEJFSiPFc3d4wAKbhkD/S9Ye0WPRTv/36m6+9+8EHhUoZ2dfB/lkAhP/+92vvfPt7cu96/Vt3W83M92O7+V2omz8k94Y3Rbv2Hm12fJ9hdu5aO/PEt3oD61Vur/1qp9Y8bg3M/dEThz9dX1o5Ihn9E3ZvkA4zXCoaZUMyDsWmo237ZBUO+vUehjWDlH4SEdLekBqjjNACMFBcRt5KFfXKGjQ28kxpHHo8HhSG3Vq8jNawjbZvk0WkgxmdofE4jt23D9O3zOHkv7gde+56GULJNNRkKgAG2RtConPLySypeiGQNqriQU1wu0nS+3gMoahKphBGhGChJPcSQApkNT6cxgUCQZdRvkaAcCFYgSz78BjdfUfm9hKQo/tl05TTdPzJMfdjZ47d/QMtp167r7tT2XPtiTNwhy4cOUaJ1EV5Q4xO6JB7KrcVghpRoIV0nnoE0XD0RkckgVDMDxEzV8UMVkXnVQxHUL+ygurjl4CBC00sGNx8jl24ZFCUP0N7EJSrE7NOowS67IG9PDZKE1lGrFhAfP9uJHbPIjRdvBaKpD5S+O8/+KcjcPj62kseILz/9NHIsKYzHA1+1m0Pfipqhu5TfP/l7dWNQuXKmfj20rNyas8BKBMlNK+eldy+K/XJEJpbK2Ja9UblwoV06/ryazLzRVUy+1nbEh1xbNB0VGOFEuJsnQpkCwMxy5IOForFSek3ULt6GTXSZ7GStuIoaKyvo0rK3O010B0yetOBivN70SxvYLssZmH2EaZQLxZTCM2HMHfbPA7efSt2n7wjGPqTNLZ7sTqWYBDukMFYRGWHDp2mtAkRMKiKxJqafPi+SNxqCT+Cr8d4DEM6pE5Wk+OxEyT6orbDKj8n2wndmJ9hCypvkwmREXhUnhfPP6Vvbi7tj2TnFh566MNzmY4f6W7Uj5SvbEixaAE+GUC9VeHxeCiFZxDtCybCw6JK86HD6RKwTI1gQkDw4ghFcjf6YyIErmiUJMYheyB7omzwBmbAvETNS08W5xSBbQwwsecEmZUNi5LLsU3oSgip2YXgc9mx+eB3+ZC7bjs6jP/9r/7Xj1589wff/Y90ZWRfB3vJAgTdSfpXv/O5mNbunpId6d2Dcus73ZV6ifE/3u12oRbTSn35WblN6p3ffRAq3aJXr8Kmo/a2t9CqrVECOBlJ93ZHDyXXY6WEY9YbY4Nuk1fNRTiWQvWpNmrXbtRW0ENstOkQnLCHYdxHjb+/cvqLMEDHL5Ugqjdt9C6g1d5BvVuGJ0mYnN2PWmMLtfXrKLsGMpE49h7fi5lX3oL5l59Ebmae+6GXCzlBeeDbYkFdmc6pEhREkpHOiGwxMouOzyRBIsIHI7XC92SXv3ODSWFibpMEgobsQYlNUgYolBxrdMIVKIrEzdBhXQ8OnV1MMlN8i7S9hU98+mOKpOv7B9vNI0lDPaUPopLZdYJaFiKfwmNk33PsDmQy4yjtPcDj8zE0h6iuVrHx6GVexzYqa9sY9Hn8dpiAEQJPk8elwKWE6p8h+2grGLQ6GBIkSC3Qau0AYY3HyHO0HBRm9gUdnEarRiXUIia6iCZiiO6ZocQYYHBxFdZW+3wimf1r6d8cXH33u999owGM7OtiL1mAEM3kPfe89h3O0Pw3Zrt3vLGyqnfslmTnSP1JYeP5osjMo0aWkRibxaDTQWtnGx6dr0fQaA+qjKMaiofHlfTBfDGkqhODXhMtYxORTAzOYhztCwNECnm2Yxc9Nl6H9Fg4Tp/fcyIS6rWNYJhofuo46LN0LDpPr4LtYRUmHXLPzbdgbfsiFq+dgRMLYe+33YHj33Yr5u48iuRknjjUgOyT+tPBfREXZdEhSGAQAEGqDpXMgdFfcGqfEkVya3xPAITol+B3VT5EtqL4vShTQ++UpCHBJMpfKDBrF6ASHES6sy8Sl+QoFC3O70jI770DthfFM08/BKfZixxJ78HM3FFEczmkpmcJTDL23/ZK5Kb3Ij29QDkTQ3gihxivh0QJlkgRNOPcNh29X2vCaDRQW1lCY3EDRq0RFO1dv3AGucwUjHYFpuORKdgYUG65io/EeBHOYEjwigT3Kj45hsbSVXI3h+fO68xT1CjTlLF8R/K1p8PZ6F/Jrz/wv9YtHdnXx16SAOHf/wfxd971hn+pevo7lI573OoPQ5evPsUG36d+91GYWgikQG31GiMXqTUbW7dWhtFv8Ip4GLTbjHq2qFQALyMhe3BeTpb2B3Mi7IEoLLsL5jp1fyyKXq2O+tpaUORle2sVq9fO8wBkzN96N7qL1+nkEqYOncD2pfNB2Xehx9sWHTWexN7Jg6g312FYLUy++jbc+YNvwO7bD/L3bXi9HTrtkOBAZAgTCOgoCOSCGDqltlfTfCZrkMVy3fzb47O7TQawyb8JgtIYHyKxkNRfEomgPEmvB9nYIQDokCk39MLdCI+9jOyhLxCG4BgLCryo6Sx/ksLuPXcjKqi+m8OYNsXt69AzBTREEZutKiqra9g6fxVGuYweH4NOl0wqTOdls4qFCRglhDNZRGJJxDM5RLMZxLMlaIYfFJdZfuqr6HYq3KzC/SrBuRjDJu+TTaCKIJzKwBkOeG4a4pRZajyCdn0tSBG3+2KiWgi6WGMjl6lTi/g/8dofu/Q7r/gz590PvnvUD/F1spccQFR/628SrqX+VDSa+UHdTRzvbFTkdrcTNMBoJo10egJhMYFIk9FtbjOatYKGZvTqGDC6ikbeJ+Xtk2UMPUYwOlYsU3CixVSroM9Fou0ClG6BtNhEOJuGZJNqD7voDjtYXr+M9fYa/LCKqdwUqW9NQAwmjh4JZlBuXL0czEHwqaez+QnsnT2A0GQCWYLCK37m7Zi79RBpc4tAQmgSE52iSUZ+am1GYdGXAVdIDMoFRngBCkQZMhSbICKiapg+TmkBOpRS5GfTvBpZPsT3BGDE+R3BJkhlnAYBJwE1dYhAkANE/0B8hr/Tg85EECQknfu2h5AWK4hXRDXtHqrlHSxePY3FZ84QKG04toN4JBNcA8G29GiY+1fIHlI8TzYtgrFIlJIoheRkFKF0HOn5BZT27wvyQFqbKzyWIWLFPME2iX63B9sawrUt+A5/x3+uWLPP4flR/ogp6H2jSVAX63nyXMnc9JatyhuDeV/R+yEJm0p/cevdT/wF9dXIvh72kgOIX733zXOSJ9+vK8mbrR2L1J80PaIglqRDMHIa1QbMrkG9PUBt6Rpki5QcETS7laB/QLbYKF2fUb4Bi84mJkxF/cSlyHT2/Vo9Mi5vKQVdTmPYb2Hs8HFEVTpDKITGoI5zi1+DST/O50rIhzPBLMfCrj2IjY9haemZoKwa4YSONcQkWYxImx7/zrtx4IffiniuAG9Qo0MRHJwO/YZOTOpvd9Z4TB06rweJ0kQMG4qJYIIlSGQHEsGByp/v0YkgSsp7ZB5icqOQIQIYUnzNkCuyOUXoFXdc1LEU80dE/4WzSucjo3HIrgQ48HwRSvLrEfR2ytj56jPgqcGVFETyKaxduQJ/KEYVExjYNjbLZECiyG3fQLNRxbBj8NoM0KR8q25V4JExiU4E2eeORbWqSg3RYhbJqWmkpibJSBKIZMlYeB/EqmJiBqjIE4mQYRELYfb7MA0er2NRWXiIpvIw6jWYZDFYbSLSlKHnEq6cjj1iJ6W/jPznNxBFR/b1MraIl475P/OnaX+j+7LhanmmvbyKXnMtoM+6iMO9Idplav92F+3tbSw+8Rg6201S4lSw2EyX1NszHYIDMKADicpODp3Zp/jf2lqq9DeNz7V2Gq3V5We9Tq+CcDpHp9VIe5NBj7wouaaRmeSzeSxM7UGbzlVvlClfJJQ31tBqNtEL5lQMgwrOkxO7SMN5A4T/8jY4YuSBzuHaQsbUoeV23xhRGBqwW4twamd4fH2SiB1+36bj83y5bc/t8QUZEeWT5A6AHqNy86tA/dOQel/gewQAn84vem2Fk4LSQ8+JqSOM0pQxfYJWd4vBXhRwCfFBxsHzkshIRE3MK489hNrOFlRS+WAti2oLA4MyiaCwUdtCYnqc5xCGYXcx5Lkl0mlEIgk0t+tYvnwFT3ztAZx+7EEsXjyHytZWUClr/SxfX7uG0sIhLNz7rZg69fKgI7JRXkaE56zE44iO5QJgTRYnCewaj2UTOxfOor++iWS0gMiAx1jtIUwmYmyXO93TlyvJTsb0/+MXUmJY2//Yx8TJjuz/0l5SF/EXXv+D3+E7zv3ywJy0RCd/JolGrSyYLsSKVpaYFWka6FptRnEboXCcUXCISmeVDrwt1oVBx2miPtwBBQbhgQ4oIDSstuWU9OFJf1cqms7cHS4VGe0dRtQ8zGoZjY1raA23MHBMjLFBR7nzIWWKktBg04k31q6iWd2GZQ6CIrPxdApTs4dgJruI7dUYsD1GTpNRUkwb70JNFvmYCEBApnPDqkEKF8lUSlAEpRcVnnznBnswL9PTeaQ2I2p/E16Xf7fPMmpHiHQbxJIqLwRliUq5IYlOSjINAuCNzk2yiH6bUZ7NQItBllwossJzFut16KidO43a6XXYDOAhsh2xwE6rXsfU3j1wyFQ6ZhczlFI5Oc7jUlGkbBLMYmxuhkBooGW2sN5d5aZjmBifRJ2RPxrlfjwKIV6f7g7/jqWQmZ5C6/J11NZX4Eh+IK8cHotKSSL6IcJkNKqYWiryTuoNxCcmkUxnEctlMSxo8PMJv/gtp857Bf/lnm19u9PQ7jL64cX/+MWPNG60jJH9n9pLBiCaf/LIMR3hP9V61uyAVD5Y4o56X5RmG9LpMuNTfOZrAoQYqQ+Bepm+UmttotpZp1RIExAUbA6XIZatN0m3HZEZyCvkKH69Xat+6OQdbyqGYtE7Q5FkxDZt9LbpkPx8UKcThqNIZQooFCcQckKM1kSWaDxY28Lo1rnfDgaCzVCTj0/sRqI0gfDhJFIHcwhF6OBi0RidlEIUXJH4txjm42vJqVNitLgtARgqAYPgYNDxtXwgCSSnHbzv97fhGdvwpQTkzGvo9JRHndMEHNEnYUPm9iVtnFgi5MWQD9GxSaczxGK+3G44CSkU5snaZBYED9L5tcceQGtZpEu7iMWzyI3PYuHorUgls7D6JmprG3DFsCYlkcxrp9ge1ndWURUdrJJE+ZDDUnOL388hX8gFadNpXiOLMsbu2ZQJnQCk9KiOGJlHjYwjls7DC3FrsRDURBR6OkLw4bFG+JyIQYlGXElV6pFs7tn0wWknuX86Xtg7G3bM/kl3aB/ggU15nn9mxXX+4X0Pfpx6aWT/N/aSAYhfueutr9W1zHf7liUPrR6BwQgmPokKTZY3gJIMI5UvwukP2ZCVYOrwdmURO71VOm4HISmMllNjw6ZjiqFBNl0zGFrkf7q81k6Zn3zdy34gQZ39psbmtjZs91DfWkenvEkHpKOaEuLRLFKxHOl4nJJBwnBA/dzrQFRt1ujsSTWGiBbBnr13QM/HEbsljdgUG72u8fiKYkdw6ORBZ6KWIpDRMYJoz+1Hc5BFEoGxBbu/Dl/l32JkI8TfEdxEv4NMAFDSd0AabpBJXILTWyalXyVrMAksLZ7WDL9LiUGTZAKHvIdgs0zQIFWJE3DEHBJRJYvbG7bauPTFB2HUfAKcCT2eRpbgl8mR+keT6BMYTp97HIlcCmOJMUxnp6FRljy1cRFXG2sYig7OSBI1yo6uNURxfAKXrl7ARGkWaW5DrPfRoFxw+U8rpSgtYjwWXnPKJDdiI1rIIpSKIVbIIFFMk4VEgqnjUiImhXKpj8uR6EdKU6U/V5KxNWcwbPuK9GXyoX9Q4L4n/J63fOS/Pfhxe5QR8X9vLwmA6Nz/F/mQr3+/2h3cWt+4ysjFBieSk6gZghwCMglbpCjrClSK7/bKJjZXL6JODT6Q+hhLzSGRyNPJVTZXD4xA6AmRwd8GFZkc19NnDz897kZfVV1fPdmqVWWxAE6v2SSr34ZJMOoO6jCsDr+soT8coFvbCQrDagScXKaIrBjvb9VIlxPITczBjVpIHM8hMVeEJla6Iqi4dCqr9izUeBFKeJJAkQscXyJrkAkaHvdhNa7DqF+ComWhJXfx3GIEAIKJH6GDkz3IbfiUSB6ZgUvZI7IQeVIBu5AS8zwmgqAikqYILh5dit8V06bl5CR8u0eV00OIYFRdXho+8Q+PeGbTVap0ZJ/XLT89iUwxz2uq4WvPPI6nLj4Jk6xAJXPIxdJ0bgfrVh0TBJPxcA43FfaK+WsIk809vXEJV3bWg/kmh44dQ311Fe1anedNLpPVoJHNhZ0oLNmgOhpCJauIJhNI5glIE0kvPpn1I/nkFT0aWZYdeYwscK9nmc84qvxA7Oe//b+r1vYX9e/7lofUBw6LTpogD2Zk//f2kgCI33zwr/u/cOsbDvZa5WJ/Z61Uv34tGBqkmqVMGMKhh5iDHvodRvNKJ1iKLpxhdEomsTB+E/K33YLYZA7XV06jPqiiIw0JDy7JgyTSi0iJpcSBwt67xjNjd5fXVlWjS8bB34rVoay2KBmvo9OrkaYrsOttdJZWg8zKVJKSY2wy6OCrt8sYGG3ki9OMigUYdhXFe04gvf8474JgLSopv0xHXqfzK5Aj+7j/FEGCCOU2KCU6sOoXYLRXoCcW+BiHRCARyU2STZYhhhoIJJIehz9owO3vwLaaMPsbdLYFsoQw1OytVBenKZuIGG6EgNCAx889MdqhhIL8BTW2R0xZN5dOP3J56fzicnenOT1oGlJlp0LKT+nE69GsNZBKZLG6cR2K7/GYGqJ2BEKULHfceidQ7yMhJwIWoVgESTvoIYUx6CCuhTDFa1JdJ8uoU/rlMijeNImYlobTsolZNhAh6OgqookkwumErSeTZyLp2G/FDpY+mi4l/4tbsR9WFXnZ172b3L45V/u7B5YXz3SNyadvGQ1vfp1NdMG9JCx2ovjflEzsfZH5ybXs5CQ6O1vYPnsGW6efQHdlGWj0oLUsdOmow5iFyEwR8Zlp2AfG0Q15sMWK2CEfDVEoxbMID6KD0ociuZQfnjQ/sXdCU8KKGH5TIyFYThchamIvrFIXh5DNTcLtDoKSbLGxEpJkMJmpEtpuG1utDZjOAHo4hLG5veh1aigvX4ajCOjK0qmniA85yoVJaPmX82xI8z0x50MMT4bovOFgtMHz6cSxA9An3gh98o0EkgxksV6n16XDd8k2XLKBNsCoTi0Bj+FZLOU/6O5AKd1FAKDztR/g5qsEB49s5Ql+l6AiciisFhyrzzAeoZNacjwT6o7tKXlaQndFTcv+oIuHH3kIlRoBxR8iQjb2L97wXZjLj2FqahZWxEN1WMPytXOYnp3F/MwCEmleKwLP3P5jmC3OY4KvHdVHNJfE9vZqwOiKx3chsT+PbmuTkq4PNRRFMj6GZDZC4DU9ybMe1WPS96Xf+MY/CB9/2Wfku+/ezv/7tzxR/LW3f8zdNfgjJ+o+LGdCU3qulhUwJNrCyL5+9pIBCOnN9/SSY7Ofjidm/ofi6kioYeRmZjF+6GboYj6CITHyVRHbN4fDP/IvMXbPXZh+47fBDoex+OwZOpqKY7ffh6m5A0HBV5ttzXJFgrLEBn8Q+fQY6bSPUCyBeJb6OJ6g7yrYe9c9KBw7gLmX34mJm44jf/QI9JkCyKVRHmyjYTWCHn5RBzJTmAwKylTXr8LtDGBv7kCylgMg8HxRLzJNB5mEopMZ2BsEiQ2eGR3e7YkpElByJxE98IvQivcGVZVEP4nEz3xKHFF/wmWEdrsVuGY3GLnxEWHg5r71CWiJOUookfodJyCU4Nga5UodviMSoiyIykwqHVMisLhGTWtuXzoeCrdOqVFP0SI6dy6j06zjzLln4JIpLV6/HHhjMp9FIhnHVGkGd77yW3HqNa/D3JGj8Ak0oUgimPdRLa9ja+0qNocdyJR/Dz/9ENZ7FUyfuBkHb74bueQ8elETjmvdGEHxE4gpWTFyMXRb9rZ1jvTsf2Pj3/fjlYl//0NPIT48f+S+O+pi5Pe5j0b2dbKXDEAIk3/qZVtmpyY7mtTuOTaGXUZ5anNnaKNaW4e+Zwy5l92OvumiR+ornE4s2rLdKOPq2acxkZvHy29/LY4cuR0Dvt8TGp2UePfUHtL2PlqtLX7fobSI0pkpP1wTjXYVzYGBa08+jhYdrk0N7iYp73OM7GkZsVIqSLiSNAnF6QV0WmW0Kuuk2nmEZQJRc4tRnEAgiajPYyLVFmDh8z3fWmc0b8Nvr8I26pQdpWCOliRYAx0IBBafJyFGLNx+h0BBgOhRXtDhRT+KqM+gpw8jPnUv/Zsiv79GQOA+RMLS+l/Bsobw1AzPidugBAjKtzl9lDeuoLGzFut2dkIDqya5BKNIJBKMwGxfX8Ti+bPBqMwjX30Aa9tbZEoFJMczCJcScHmez5x/Co8/9SDOnHkCW40tXFs7j83mGk7ddAq3zh3Cs+fOBhWijr/uW5AqFVHfWEUtSpZVGELjPmzDQb8tptG70cGW8Ybmxs7bfV8MC/3vbead7xxI99wjMsVG9nW2l8woRvW3/iTxzv13vdbsG291EvpuKSZL0LVgvcvNlatooYPU4b3wFB2DgQlblmFTdhh06uXychDR5b6H3NgUxgslNDoVtBiZ46ksDs8fQYfsY0AaLiYJyQxUovCJ51vod2vYXqJDra2ivr6KbqMCy+7T4SgfSM2dIG3YIosJIR3JYWflCsJ6DLk5UvCbCwhlRVaikM50UCVP76fT+31IvaeJMnybx2t36TzNZXhmDYpbp+zh52KMVhVHYgFDsaamQYlhEiyGcClnPJvMgjJILZ5CdOoeKGLko7MIP3oTJdEheNx+PHeEbCLFB4FErJ9pWujV1nD5qU+h16pRciiobJdB7CHLILdgdNf0EK9pFdFQGGGV12AwQG1jB41KFetrK9ipbOKpxx+GmowFoxfjC/M8QhPHjr8MESmCR7/yOUzs2Y3Xv/ntmChOEY9crA2ewnl8CkoMSMli2UDdcbSh74Us2dJghLRowv7Sk3//nx/9PDXQyJ5Pe0kAxNY73nMgnh47Jg/0d/iqNmdFBo1MIZmLjWUY6UzGbxPqzAS8ZBKNZg3dnoFapYw4na9EMJDNIaIeW6LZZyON0PmVICprjOSiSOv8xG46pIpGY4fOQlpu21AZylUCkDDHMgNQsF2bWr2DDllFqy5GEKzgArsONXskRuo+RL/WRn5sNpilmH3ZFCIFDU53i4xErCExSWcl5ffJOETnYfMcJUeOjtvEoL6IndUrMCrXoTsVemwXCtmNTBSReKw+j90TQ4QWn5128BslNYfI5Kug2HV49adg+zrk9El+ZxlapAA9cZDf68Mxq6htXsDipa/i/BN/g059DaqaJAAKxu6h1enBGqhUVFGEwzECFGUIWZltOkGBXT0U5bmL2aIeLMPC9PwuTBIA9xw6gkQ8ibnx3ejt1NEisOx72UmcvO0VmM1MIq7GyXBSeKr+l7junva6MNb8SPSTk6H5Lw/VbsXxjKYsaY9F9Ug5fGTuyf/0qU+0ggs+sufNXvQAsf22+4uSGpoPS4lDviRvmCHvD7VktKRBm9hu7MSavo0eG7QXC2NjcxWbpLO9fg+Xls6hGMsF0VPMEQirESxtXhMTFjFoN4JOOVWXGfkVROjM05MHyAYcDPn+wOjC4jbEug6ik1D00HuM5WISlkUntWCgY7TQ7DRQa1bQ7rRQq23SoYZBUVdR0l6sqxnZnUd0PEwnZYhWJUjRPCRSfkkRMsOAWX8S7qBM1hIl5d7G0oXzJAvczmCDjliDTMagyQokMhTXMvgQjrxNgCBg8CjCU3dBzxyCvfMQI3UV2ti/gJKY41VrQIvNwRZL9nfX0e2sDy+fP11dWjrbdsy2F9bDYZVMQUwxj8Rl9BnlzS6haCimrqnwyRxCYX5OABEFYtqiUK6m8rxSmN13SMzGRnVtHdurS9i5fg0NshCPYLnnyE3YNbkXKS+C+tIK5JCMauQ8znY+CcvhuUTClcF471fe8DMf+dDWlS99xWqbn062Y24sHjumy+qDv/P5T9dv3PWRPV/2ogeIU/uKw/iuTHXyN376q/Z/drpSRHn7oNk93lku764MmlATpNCaBtMeoLWxCYXSoCSyGHnqYuXszY0lmKTCAzrZ2tZ16nYLKiNjq1WFQw8RK18ZlCTpZAG75g+Lmdywqdktbm/Q7dBRxSiAgpAo8yaKxgTVnWlBR6dL9iAqTJtQTP5tWRgbo4MSDNrcV2ghjezBKR6JSRCQIEdFwZfwjbwGJcO7E2JM/RSZAb9f3UJlbYfMwSBwUVYIVRL0PxAYhs0AFCyCgEzHl0N5hEqHKV/2Ylh+jFLDQWjizdwvnbp/mdcjDbc/sBobj1+xhtWPVtqD393YXPvYoNf8I00Nn0lGp22igEbIyhs87lhxjGCiot8gyyHrEqManV4X6VyecmwM2bTIlByDq4LAexHl7VWsVVYCaSUqPo2VSsiVxpGKp7n/AQFjgzInDP1wCleif4cdLCIRi0jJVNpTFevq33/iXz/5tl/4Wvf+vd82lOEc0+J6ElH9of/0hc+M6j08z/aSGRbqfOaBl7m1/i921nduhzXMrpaXYbQN3HzXa3H53Fk0yztIOTqGHgWHZ6Lda6CUm0atUUaqUMDlS2dw5dJT2DOxC2FFQ3VYx5BsoCfmT5AZ3Hn8NTh24A6EQyKNGpQQ26iuL2HQoVYnsxAFV0TCE3QdtkjvpgO5jsilUKB7IZj9JiIEq+TMFHzdJ6upQhmP4p5f/JfI5uhZcOjcothKDHJ8F0SSFL0eZvUJ9CpPonb173Hp8Quk+G2kC0AiU0KUbEDV44hm5sgIitByt/CG+ozgW1Cy03ROUUWa8ipKUOJ5w90hgPGJ8qBXubhhd678hB+3vjR+8xdE/jX8+wl/74L/5797NBoZhO6xHP/XHV++SYkkUTnfwPUvrSCZGSO7UdDr9aBrYaTTacxPL2B+Zh/Gd+/G4sqzqNbLCPO4IgST6cIMQjH6d6YY1OTcWbqOaX5Xn4qgd+QaloyvEmiNIJMyFIn2w5H4O151+8f+Mjgets/zP/dzU2Ol3dHCL/z4FfHeyJ5fe9EzCGGkupq3uPMmr2P/mLPTiop+hj5ZgQYdsXwB5Z0NGK0mZqb2IZyMoVLbos6uB44iph4npsZw/eIzpPMGUjIjuCqja/cpF4ZwXRshSoxSaSHoM+z2qe/ZdPVIAhMTC4hERaQXbkmG4Iv5n/RFsSYMnUMVBU0kyoNeDclcCuMnj2DNXoQZ6ggRAjumYJ7vZWbniQUmpFCBIDFOJ/cIQl0ykw60+DR0OrsoRhtLZ0hMdIiis2IIMZTehejEvYiVbkNk4h5SmxYj9CKUWDroM/EGbWhJMWyqw2ouwTEonbYllK9cQavavOYPD2wqoUO3v+zlxj3fcod8yzXlg99XvvbZyZCWc/YWT13Zqq1s24r8aolUpn2JcmRnAIWyQgkxrpCJuZYXyLVaq0ag3UFvu4IIJcdCfjbot5mZmIcuysNls2g3WwGrivHYUpNTkPb6qIUfD0ZPovEU0hnKrVhyqIUTH/off/jUorivIhvyDx99tPM7X/z7kbT4JtlLgkEQINTKX3z2XcZS5afldj+mR8LyRnUDG9vLOH73a/DIQ1/AmdMPYf+eo2y0c6g3SMWHHgq76Hj5DK49cxaXHn0IMdtGWCMDiEowyDKGpO+i8zHGyH7zsfsQ4me1yiY2t5fghz286r5TKKUmMKzHYLcdlLfEtO4qWQrBRzcg2zLC2zKdJIEDR29D2d3Ame2vcJ8yXD/qhUsT0ht+8k1SbmYSmqpQ4w+hBCML5B2UF8GIhoijhCTJ2+b7OoGuTXYigKAGPT2NsJogEFFCNZ+B1b5EaeLy/QVRGAtaapbnEMPWuctYf/YsuhXKhJaNRnkNsUTampja18fERrjunVMa/WuaqNkgu1GzXZM30vHc3wuPNp3UK+OdxJG1JzbRq4pSCwRNIXFCOppVMiQek+iP6Q8NpKkEpktzWJg9gsNHbkGMzMNyLV5DO0gI9ciycqQ/jfEOtmYehZSiZPLkoMM3Sgbhee6mqurfefvNf/p4cGNH9k23lwSD+L6Fo7t7q1v/pre2NgPHVDxG9Ea3QWfeQH19LUjAEVRX0GDTstAbdpGdn2B0jqG8voXq5gasrsgjGNDxucEQoyMjm+uLrkf+GSaNp362rAGMbjOQJz0RrZNVxKaX0fU34ekelIgOOUXdPbsKaaENOS8hl5rGVHo/9FgYBiM4f+s7mvyY3Q99duYVR9f2HJk/IBbY0dQIFB7nsLkGa1AJ0rPFgKqoHuVyv2Lilm9adLQYdEbxaLQAzenwN52gM9OonKGkaSM6eQu0yBh/l0X5WhUXH3gGZz/3NC49toSVq5uobdUJIpRJNhHJDoU1N6umU3OKrPYovYYwTEt1HClbbg5PnFtuH7y6ZuRaV9qa3HQlTaJUEqNCJtkNnX3Y4XGRYXmDHmIEtTFeY53AoYgCMZRpvqNArPZttwyCg6g5aaKhVHFZPYOhtoJ4PExwIM8LRmMk33TNB9Tiifd94L2fH+U0vEDsJQEQ//5Nb8t2VtZ+0On2CnJSFGoVq0RPIJxJBovVpOhc05O7Mb13X5DZZzMKqnoYg46B1jYj/qCPkGFRByvQsjfWmRQFVGyRYciGr4qy8nxPdEwagy6lxBDtbh9xAkBm0sVmdxsX6pfx5OoKNuxtXKo2YagOqpQwWjpMmaKjXW1QVlRxvbBsl24pbeJg58fuvPe76sqwd0unWc/aLiEgmcWgVYEl6jQOWpRAFfTWH0Nr5SsYbD0Jt1sniPXRbxDQ2ttwzRZlQwX99hr03BgSu78FIQKS0wM2nl3GlUcv4cJXnsXG4haZhAezZwSjHnA8nivPk07udF0k1TnEvQXIrSQ0z0UqHUImG5E3G5Z+ZakZGsqmNKEkCUw8l4GNiBZGITuGyWQRY7tng/VBxouzOHnPa3D4tluQmxhDOp8T092CIjOuQ3/ndaw3VrGln8G2/yRKkwVki2mCNUGOhzSwjL7tWe975ZH/9thzt3VkLwB70QOEyLAznr12d+fK6ss90y4J6is6CBMz40hPjtORm1hfXESlWoVptAInHzKqGZ0eunRkMaHIGLZh99rBkvuhMTIFMVzJ9z2f0dETtRpI/4UzeVbAQATtt5whmn2Cgz/AlfIA18oW6mQg5a4Bk1FVUiKIFiOoMcKfH5xHZF8RqV1x3PV9r1UOvexoOpdTM1FH+1y73fvpdq0ecmwfWigS5FaIqthisRiRGWkbbQwIAM2NpwlmZxmhC7AtMfGJ52EYAT1PTO5COLEbliFj48wqLn3hCayf3cAyXzeaXQoU3mbbQ1SJIsLtqwRJEdmHA54jn9u1CuVTHjluY1fxJIqhvag0B1hrVqWNchOxnI1olr9XGfE73F+hiPG9M9h/762YuWUPPw8jGS1i4dZjiO2OIzGXIdCSTaky7CphggDs6y6uSKdxNfQM8tMFZApJdJ1GcD9sZ+iR5X2667Tf/9d/vsWTH9kLxV70APGWUH6Pt9V8q9R3TiYKE7FYLod2fRNyNolEPgNfdhDja6PVIO01A608HDqUCgZprU+n7wfTtEMDygmN1DgsY2j2g9JwYt6EWLVKLCgjqieDrEAUdvFFfciQLKZU4WrdwHbXQbPDv4cS6TeZBvW/rDlkIDb1iYyTrziFO157G47eewiz+2cRT81o3X7zi5aprUpD7VZND012eHxBpCUVF8VaHcelNBL1K33uMxz83e+30agtQRSroQxAvDCF0pE7iZJRNK8ZWH94FVe/8AwqizvoijVDBy56vQES0TTBIYFidgpj43uQy08jnsgSSwkWskqQ8IIkJqPTxvjEAhlFAUllHGG/hKhuwotsIjHbhxfzMST7CEkaivNjmDqxgEiG/EwqIp4two078BNu0O/gNjwY9TY2m8tommRp4x0saWdg5w2kM1kesoVYRCFANHlevCO2+963vf70V567rSN7gdiLHiB+8bXffUrxnV+iLi8O+1KQfNNqrcPuW1CjMSREAdmZCWxdXWSUjGH+0AmCQ58yxA965B2XDpSIIiVFqe8VGN4Alm9CYcRLMcrlpnOYuWkBB+85hn2vOI4pvp7YV8L8Tbsxs2cGhgt0+gO0SN9NS0HP8FFrkU43JVQbN+ZtTMxM48hhkVb8DB2767S6vbP9rvTX6Uqu3mg33h6Nx7PpVNonc5Gq22WeFTkKtytW8TJFmby+yfdEnwTBR1TQbm3A6O9A9LWI/InGUgOX/u4C1s8vo91oIBTLwhMFehs9KHxOhFPIpUoESB3NHqO2aUIidqVFkRhFVJMSiw1bBNEOerUmAcjCoNHCfG6OYEEy41ewbRIIKx4ulcm2Yrw+EylkU2nEjSScik254/L6SdAlBWFDg9UaBpW8n935GpyCgcgugkdqiNsO3IQQwTaSFsvw8fxss2t0+v9j6Jof+cxft0Z5Di8we1GPYlBeSI0PffE2u739H9u16u2t9YYmKjxX1i4hmpgIcg5CmQzZtYNP/dVfQjaAe1/77Yx2GTFAgPryOkxzACmtobdcRrVKLV9UkByPoXR0L1IpndHVhhZW2aDzmD95G50phI0LZ2G3xRoQETQadfzhhz6Fpy+cC6o8q7qCdltM5PIxGDL6Sy5y1NrFjIJDB2I4fnK3nQlF/2YuceAx1XS++9LViye6Rls+custTnayqNqk/J1WEwOjj7BYL4IsBsGCPGJyWT+o8dAd9FCrtchYyG68GBZie2GV0wSHGrRoGOF4Gp1Gh0xKrAKmUaaYiMVSQYegzCsk05lT4TTyhRL6lFI1Soym6OwkGGWVOHLJNNmMBT0q+mNMnOk+gy+tX8DFy21MjStkITJ2yhpuPjaFtBbFgdk8SplxXDlnYKJUQM/uUf7YKA8qBNw6Fm6awHZjFR4BwRr2eD1lJAtxjJfiiMYilwzD/IMf+b4n/1gKJpiM7IVkL2oGIZZZ+8l/+2N1Z6fSGQ6Mb1URDpnU7CLrUMgDUfZF0GbZItVmZOy0m8jNTgdViirlDWrvRuAEw14PzUENkZKKXbfvxdE3vBZ77jgVTNyKx+PodbvITM4iNjELKRyGL5aO64k8BQmJiIZ8KooWI265XkUsSiXCq6pRrigqtQajqkgzliwJUVtHqi8rGSU3NpYp3jPsN+Z2KhV/0B9+edBtfNXstY9ZSgzRaCi4MU06+LBnwhH9Hp5PMBD03Ybtyri0bOBvPr+C9VUTuwq3IOLLdPAu4rliIEfEuVXqO9jc2cTSzhqubV7DM2tkGa0yegSvubF5pMNxpEo5xLhPMW9ku7qJle1FypFwkOSVTmaguCq6nSFOb9VgOybyeQUDSw5Ay9Na2OxUkNzTwXqvjQfOnsWjy6fx7OZVPHjxLBbLDX5exzqBd7tWI6OgRCJ7q7f6aLS6BFcBdJ34wGi5V9c/UH73v5vb/OM/3hapJCN7gdiLXmK89wMfcH7hu950OJJIvzaZiEacVAtSXFRq9tEqG6T+1aAkXCKRxMzCXlJuCe3KdrAqlEfH05MJavU21ISJmdt2o3R4Hla7BbdPukEnUWWFDGAc0WwBWl5QcoURuYd+k9slcIi+jGIyipjsICRW5RKzKclYRA1KERCTZB8LuTRee2IXbttTwlg2xQhcjKohJ9ys7Uib2zV/s9PfubpavXLl6vaBp8+vRbRYHAtzxaAClmR7CEiESCvksUcIHheuNvH42W0sVxrIREs4NXcYJoFw6LrIFiapTSQsr63g+tZ1LLd30LYG6MAJPu/2e3i2uoFcNo9CKot6r4Xi1BjCXgjlyhaubVxFmaCS09IoFceCTtxoPIblThXb7TLSaZkswEd/IKE3JLOKALOTKV7jMC5f2QkqcPUHFqw+AcviNQm5CEXEnBVBV8WMbUWUluC3pKCj1LFszfW9lft//od/a3LyIyMG8QKzFzVACJ/54Z/61Tsixw69M7F3+mByYkwK7YsidVsGufEE7EaIX1Kp50mzbUY8yon1S89i+/pSULvBkTz06eDRbAipXRpmbtkfTP/uM7r1+3R0kTJt0EnZ7EOhUDDr0yfb0GKk8Dvr6JOaDxk5+wSUiO+hFFExnYpgJpeFrkik7zZ2F+N45cF5TOeTEAvWinJyYj2LGDScuXQNi9vb8tXtRv7pa82717bMyNfOr0v9rkl5YiIhBNPQEWtnoWNYdG4TTz+7joceX8P56zvIZ5P4nrteh7yWIGsSi+r4SOcneE4DnFu8gKXyMgGphIloBplQHDaPUYzOxBU1yPKM8lgeOvc4bBWYLBSxs7yJptnBTqeMCI8vG8sgRkALp5J4fGMJTYMMKSaRicnodIGh6YG4i9378rh+zcKlSx2okg/H5mcGpQzBNZaUybSItbYP2+T5DHz0KMHEQE2nJt6Dr+vJx7729Hnn9lcnrUcf4MUc2QvGXtwSg48fnz5YSr/9Fc3QruwpvyDHQqTYifF5xGM20mOUAMUYn8cZJTOkxwkUsuOQHVFlyWPj7MCT+igcDqNwkHp6fByDqqj5oDLKidQ/B45Y5o3U3aJHdFaX0N8gMJC6u4zmzesXyCLaQSahRTBxCUAanXDfzAzyZCaFqI45AkZEV0n7bQKEKCVnBYVsa+0h/ucDj+Iat7vZ6GuDtiz1+66UDSvY3G7iwuVNXF4s4+JyBQ+duY4ra9s4c3Ud5xmlLy/WYJFS3DJ7APfsvTmoqD3s9RFPFwhAYTTbbVyhpJjMjSMbSmNIEOwPhSTyCAAW8moY+/KTlEEanrrwOJ5cvoq5qUnUNjfRJeDVnB7BlIwqP4NEJoN0sYgrlQ1cIruIUFKJrkTRV6JqICDJKI1LuHLRQWV9wOsgwR4SBF0pyG9QdMF+KLMcUeUbGJBZiM7kvkHYFetxkBalCu7uaNJ8texJ7RPfOfb0E59tiKloI3sB2IteYvzexSfKbson8fXukVQ976t06voq3NoqG18NWoIRc0qFHrdh9JegqHGks1OMhDEyAjprkrR8TwypqVl4osaBMYBKtiASqtjMkSS9jufHINEbPAKF0WhSi4vSaAoZRBWd8hpMyhGH0sIeDOgQSiBbRAWmhCZD5Ai6BAfL7GHA3yuqjPHpORiujKfWN9EhU2A8p86HqG8DlcxjSGeyyHhaHQO1BmVSe4BGs8dnG+0uj5lM5Y7dh/DWW18FaeCQDegEtQjilA3cAan/EGv1bXR6HZyavAnr5SV0HAM9MpjxZAFjMYZ9HlM0EkV1Zwt1s4sagaHb4fWiPKmYLUoOBROpIvKFCYJAEU+IdUdFRyMdf9AX3QQEAF1GIgXkCgrWl4eo7Ii+EtIFujexFXKIokLxA3Do93hOphiZkQmW4tcesYHPiovStKyHY4iFI8mP/6efX3ryxp0d2QvBhCh80Zrvf0wZDD43qTqN+yRpuF+Wqmx0ZKgiWgvHI0V3nSadrR1MCnIpfg3/GlrdaxhsVZDPZDG+qxCUV48mMvwNnS8cga7rYNuHyu3I9NrE/B7Edx+EzO/bgwZMMohoMk/HDAdzCRxKD7H+hdlvcZ9091CY2wnTgTRuk2HT4oNywzKMYCgwmx1DsVTE5qrJbUnokmrnEhKmyHjIwMUm6egSfHLzIDXCVehc3JYlBWX7VTpp2HLRXVmlHOrzWOM8Zer+oaiQ1QgcT8gJwQa6dgevv+df4FUn78N33v5GHBrfzQ8JonRQ8XmI2xOVqQ9O7EI2mcVSdwtZX6MkmkS6UBKejESCMun2u3gcAuzEhRcPCUFZTJrDg2w3LKTTGsEiFEx2cyl3BCAQE9Gq89kQqdbiXG7MLrmxDqiY0qEiTNniQTZUPfrsjS2O7IViL26AMF+2T1Gm/y1Z6lskr+r7w2vwjCtsu5tse2LFqDo0ndHeErUdzBsrVkfYmK2raPvrMBN9hIo+IkmxSrZEYAgHoxai/0BhCBSzIYVHuM0ahtfOMiJGMGw30NlcglHdRKo4jgh1uuzr8C0fEh0oFE4gHE8Gpdk0UVSF4dQRC+h0GJX53uT8XiSp98NxBadunkK55QSgITLEd1oejKFwH2EECL4vHFT4kniI6C16+0TfhuijGFgWqIYCHiiSuSq1SpDY1WjU0KuUkSAzOXvlKaxurgQriXU7bRi9FlqiihRljtU1CW4mCokk8tEUotxYyzKQKY3jdW/8Xuw5fpwOTYZCwEvG00hH0twvgY67JCmAL0rV8bjbZD+TcxFM7w7hwPEcZhYyiCcjZFWiBoY4j+fYAv8nOltFoRnRJ+GQafBy8RwIGr70eCS8Zyk49ZG9YOxFCxBsZIqnqq+W5ez3KcrUjKRQCJO+KqLSEqOmljsQ6H3GZz6qjFBVaCmxjH4EZoQ6W9pAWy1D0oY35ASjtVg3Utd0SIzGbNmIFyb5WQS9bdHvUKejZDBz17eSPWSQyBb4XQXhVJqgEKM00BEm+xCrd4UJMqpYCp9eLZzII0ioqorS1AwmDuyHnovTKRTcdnQW+xeKsOgpYoEfsVyfzKMVuZQMwHwI2BKRVjiUWPXbIb23iQYyBnwKh6JB2bnq9jYMhufxfYdJ12cZnSXi2oBY4lNGJLG4fhWPn/sazlx+Covbi2hT7oiRFjE8ksvl8Ipb7kaYkX1ze41OrOLQoZPYd/JUcB5i5W6bfCNP0HBlG3oUKEwomFzQseswmVcyBWPAN3UbiZzD8+1hek8Y0wsJxOI6j1sKHuKSWuZzwEAmYZkUhQS8REqGGuZZqnKt21l5UQesl6K9iG/I07IkuQVZ9mJs6YzUUfixvWyoYjl+0vtQgRT/ACNvEb5DjivVQAKBUJryIU6xn7Jgyw063YCNNIMkH+JZrK2lMtJFEjn+PgZflL7vDJGc3IfkrmPI7TuK6VvvCPIchPOKperFat3CrWOUIEk6UlSARiLB9+jblCm+7yI1VsT88ROIptOwPTvo0xgvjuF1L5tFMnJjQRr6NRT+T9wU+nYQcYdkBn2T9D2TwsFDu3DyjhMYmxyHpxP2+g0MjR7PUcK1jet44vJpnF+6RL1PueO6aDsGmlaXrKCH1qCJgUMp5FuIaFEklSjiPN+9h29GMZLFxvoKdjpV7JnZg3vveDU/S2DYbUON6MiKiVf9OnJFHVRWKE3omJoLByMaYvjS4PcEGFsDB71uBwOzikRhiNndUbIyAXAEA+qmYLiWoCAYhDjfSJLXLC10iiMY0mFPNibuv//F3CZfevaivRmSdIst+etLstwnwRYrT62T4m8xEmtsfNTkMEmPCRxylmeZgmdX2DjJhYkNiXSeEbGEickJRthMMBdBJ6iIitVCUohRDNtyYOxUUH7qcVQvXQjmV2iUIiILSuREqEI+kB0obNlaSCUgqciQISSzotJTntuLByMfzmCAeDqD0tw8YjmxbB2dfthnZO4jGYtg364x3PuycfhkBBIdRyEyCKAQjieW8ItHQ7jt+CH86L98M/77+38T7/2dX8EH//z9yMwVYdLxB5QE9fYOapQOmj0km1ER4m80Mou60Uej10SlWwkmgaVTOewd34e9pT0o5SaDhYaziQK2VtZw6RrPkad/7NAtmD2wFz2CzPKFq8HqYwKtsvEMwlFeINkL+hw6jQFajS6ajRavs8hzIHsTdSx4fmIVc0UdIpX1kc4RcgmyN+7ZDakklgwQIyClKYWsQ8yW5Ye+Vw8PHf9d7/pHiTWyF4K9qNGail1hZBqICOQ7VXrUCnxTrD1JyuuLTj1GM6vNiJ3GcGCR3gqAoJQo5LFw8CC19hgjZARiYZhwnHSdDZxxjk4sw2FkFqt2i7U1fGr9WCYJv9+GRCovKjQJDSDWmGBoJMBYyBTHMXfwKDKk+LEktXqtCrPRDFatTnA/UT5cSQkmiwmnMowBzIGJlCj0Op1DKhkiUxBMSGzSp/PbKOQy+JZXnMQv/OTb8DM//BZMpvldavsj+2bwMz/2DsTIVNrVCqL0uo5IgHr26WAx4cP7jyJPMPBlBV3uT2LodixKDp5HNKQhmYzR2UPBaMzFc2dx/vo5VJwW9h84gte+6nV02iTq6xvQKIuS2SSsZhuNzTUUC7lgBEUsuGuaNpmKF3RCEg+C/AabKOoRDCRfIc6KultmkCQlLhdvCEGDkkmsMq74CMVdpIt8l8ho9tHyPOnzvV5/kaxplEn5ArIX7TCn/9SPaO7Yza9VpMl7IZmyZ5VvgINHfa1G6OR0kN42LFLsXn+Iodmm7m5CCReRLs3QiSkfRCegFg6ia3JsFpJNtc3IKfseTDqFy98lSlOYuvVOOP4QKiO0YhsEBDOordBvkeJ3WrCNDgr7D2Pi1F3Q0tmA4q889TCMRg2RYhE6pYcWE+tsygSGDvpNgg8ZhMf9CPmhyC4ePr2GjZZHpxXZm6LDVMPdtx3FLxMc9i1Mo90xYBJUjHabx1YlxZ9BY3kLtdUyf+MjHktgcWsFGhFmKjeBqZldiBWzWCmTVSlaMAXdJ1CIORbGsIdGu4aV1etkNTk4YRnZ8WnccvQUbrnlFtQ2NnHhwa9RckUJnCqWr1zG2Y1ncHrnNEGODIsUh9ghfJ7sQOaD7OC5UCOegxrfZEPDAQGD3xEdlQL0xKiSmAIe5aWYP6SiNCMKy/C7Lgbu0P/bP3hvc1QL4gVm9JAXp/V6nzgeCk/8vqrM3eH5PZKIVaB9ieFsG27iKJ07DKf8OLqdOqo7XVjGRTriEJH0CeQmjpMi76CzLVKqh2QHecwevwe6KYYOFwkmQ/SqNXh9A3o8i9TCLjqGhTiZAd0hmIbdrzXRoG7v1rYQI2vY/apvg0Yg6GxvYu3hL2L78lkoYrJTOAKXDhpJpIlFWlAFu1vvBNmRDLRBjYmt8ja+eqaKak9h5I8hTvmS4/Or7ziOgwszATcXVZdE7QZPeCMdVAlHsXJ2CQ9/+AvBdG5X03B2+TK26mWkowncdvR2TO7ZBU8sgUemESYQWl0DvdoO1hYvo7yxgbte9Z1B52Myk0KlvoGFiWmsXLtGAOogQUAT5fa26mu40LuOJ3vn6MVilXGhfwQaCAbF46cu6fXo/LrPY6TcErPi+Voigxv0CX5kDR0CX7ft8zOV7ETC2IyH4oQCPeIFQONJhAhX2UxEk+84NPfqh3/gBz44vHGXR/bNthcdg2Bk0u7/5Z8/Kiv+WyENXifLiu77bKWiVw+is4yup8+QCVT52MJApCgz+opefddcQSg2HhSCHXT7jPxDNnM10PxCFoAMQXxPsm+siqXQGcPJBOSIqENHesz3xAK5sqTBprMN2mL5eg0pSgs5ncTOuSex8sgXYLQqkOkMPh3VV3RGSbEArxhZGAbMxOz0g5J24js6Bfj8/B7cfuIUXnZiP97wiuM4sW8WJw8uIB1SgzqVJvdldzroVKvo1Ss8EpHERccj0NS3msjMllAcLxFUMnB7AwwaDbTJNKorG1ApW+Yn5sCjQJpOL44nGo4HfQaxZCrIQ2g1N5GlFBKEqrm+hWwiAUVzg2XzrqOKc91LaAwaQX+LeARRhccv1g0RiV2i89HoiBoWxA7xHQLIoB8MBPF+iJXD+AsKh1hKRm5MQmGcDCQkwRyKGaoS9yuSz7WEZds3V1rVrVPHcktPPDHKpnwh2IsOIH75/ptuhj/+45LivENVjVgACmiywRbId2tsiANq7yI8YwvD5hZ6hsjiawp3osQQq08RQORcsBCtyD9QtRgiqSxy83shO3YwlCi+IxajUcSsTQpoSdYCHR8MQZIqa6I+ZbtB+WIgf/MtiE8x8n72E6hfOhewC0kPE1RuOKMrhiopq0VdSbPZCiZ4+SLHgj6TH5/Ezbffi/HSbNApmRQdnw5/7zpkGn04YmEbAsOw1Ua7UsE2o/6Qx5hIJZGkNMjtnkN2ooSpfePYc9tBjO+ZQ1jkelQHiOkJOn846BMQM1mb/L14FEqlwMnH5udgOR1YlF7dWgMagapyfQ3xUBSZqbEgv+LSzhK+tP5VrPc2EdIUEgdeAR5nMNIiHnwtGEA4LEBCTOKSyL4EUAsgF7kPdHuNX+J1C4UVgjOBLUwUUUQfBr/Dzz0xwsFjtE3xh0P4cKK3nfieT37yk4/awYZG9k21F1Unpec9zJCsfbsv7dznS3aEzZPOJtap6NPZa2yUYjVrEeEZsR2DZyeWv2cD9Yds0Ao/Z3TTknBMi47XRDiRRDglhkVF2zQZ5BSoiQz8SBR6TCzzH6VjUIdHYtBCMRIME0M6rkWHVUjps2QOajaP8ulHMGgShCIJqMkMZMoS0SFJGU7Qsvj9FvqVGiM7pcXAokgB0mMTOHzqFUinijDJchQemyTAReQ7MPyKvpAhf+eIWaU8BTFLsjK0KVviiKZTEJmTYmJUrsRjdfpoLS4iFpcwd9Mc5k/chLg4dtEBG9Jhy9wjHTU/PUaw42+KeWiidgWPZfPqMryOjZ3FNUQIUJO7dgfFZYYEkYe3z2Kru4OoGuI1FZyFm2FIEdPZxVwVReWD7CAUliEmkRaKGhmRYA8ia1JksXoBYIqRj0hER4bHnUyK6fICPHzeT9GH4QdgEVS+5j3SdO3geuPhXeJ+j+ybby8qBnH//W8venb950mWD8qyKft+ly2sx0eVn8YZffm3WBlbLQUrWavhKTSrG3DtGhs4ZQOdTxfrTihjMNpNROIZ5MfmocUSSOYnYDWFLGnDEx2VbLxCQhjbm9wkHdYy2eDFiuFtRLJFaJQUkdkFGLUK1p98guBB+UEpISizJySKqPfIlm8TTJx2LxjuFEnGMh1WDJGO7zqEXHaMOEb5wG0HhWEoQSRRA5PIIthNOJ7C+O59iOdLyE5OIhEXk80yZBcGDEoVmZq/Xali4/x1sh2RxUkH378AiwylUW0QXMiIRA+g0Q0ApUPpUd3YxOrlq9hZXsb6uWuYnN6FfG6czpvD/J49mFjYjaXyNTyx9iQeXRXredJxCQ5CUojZmUKOCVKgqmRfik+mogUyA5pHB/eCfgnLEqMVgmnwZyQGgnGEY2Hk8mR24HWBqPUp4IagT4AQXRqi81KUwCMMffKmXbf+1V//9blRP8QLwF5UDMJx7ClZVidUbUeRfDF8JzQu3Y6N37U32UingNBetjqGJEa9HiO+aVSCzjOxjqZPieHaPhswtS+ddWj2+OwgWZyBRAcJZXP8XaCJ+anHTej8zQCrj30BK498HvVrF+jDbOBhFeEFgkO9jq2HH0G/TCCpd9HZKKO5tIbOtSUMtsowNsuwuwQHS/SR0GkUlVFXR2pihlH+TsS4T5FhKWpOiFQAlbcjO7cPpdl9KEzN8nme58Ijp9RorYn+BAtmj84+HBBwDDSW1+j4HpafuYAt7tNsd6F4FpLTcaw3V9BHD5LKM+R1sDpD9HcaMFtdqNxmNBTH3qMnkMuMIx5NY9+BowTJMVy49Aw+e/4L+NjpT6FuUHooWtAxKdK3BBsQBX97Yjo38czidiwCWsAqdA/RhI9ERoYu+hcsygaR20GkUCnT4nEyMoKAGNawhoQFfmaZXssyxdizUlOl0HXH036XjOL+t771w82PfexNygMP3K1+4nPfUfzQh26KfewLJ1J+MOw0sufTXlQM4j/8hzcdA8zvliUrIjLyxPqVjNeA3SBY2HxNx9YoL7woo1oEjc0VUv9FRjBR/FWUaxuSEk/CdrSgzoM1NBBKJpHOz0FP5egChAUCwKDbDdZ/YMsO5lSIqdy9ahm15UUkdx9AdGYOjetXUXnmLLqbW9weHZDOyxfEJpdPFvyBSl3tQgnxEjMyMrwGACHyLlKiBP+pN5C5xMl++lAoKTyTMihVQGJmHnazRgAwyWA6BJ1N7ncpWLWqU965MczZE/KJRyvW/exTLvUHWH7yNMbnZpDftYDFa6u4cvlpDEItaAOPJIsUnywpnc4iXRhDMpVGqpAPVhwXMzoTkTA2Oju4uH0VnznzOXxl+SEMyMZEKrmI7gEbIHCKPgfhoTyVIEnMpZOLSVlC/ghqEYrKiCV4X3yF15tfJICIvoxEMkaGkqUs4bE4VsexnK/1+v0/CYX8T+3btXd7fnZuc3Iq89HX3Pmm//EzP/6F7Vrt95JqMnST66Z/ToH3HUo49AMaYndcX/9U9I3fdbD5Vx+5SKo4sufDXlSIbJp/+wOS13mfpihhDwU6cIKNkG1leA2SyWdtjjQ/RdlvB1F389xDlATX4LstMokGDFHUNrKPDCFDEKiRnq+g7VFm7H01Xvc9b2MUH8JcuUqHvEoK34JPzS/WxRDrVRjlTdTXN6EkU4jkSozWHfRJ4y3KD08hO3EkZL0ZsoAoGm2yhx0Dzd4GIuNRaBNxSLpwNDIZspmxw7fi2Hf9LMGKf1euwl65jtb6mqh0j9LJO9A9fxrt7TIaq+vYvHodnUotqH/ZqRE4eG7heAw5MeeCsiQ5NQY/lsTmxUVkJwo4eN+r8KUPfw5X1i+iws/H3RIO5nYjFIsQDGJiGgeBiredz1E9EmRcevz3V+e+ioeWnib5Z0CPWIhEFVJ+kadwAyBkAoLopBQMQBZgoRIUxHuCWxAEJL4XFrU7YxJ0sqJhU0arRrDga5FpGiODiETCfqEY7R44NP9f9+yKn3fc3inufz+vy3FdT/YzidIzqqa3LKfr9e3u68kOS54rigFTbZAuGgNz3bb8z3qu+ru5RLp8222/z4Md2TfSXhQMwvfvl9/5znfmdLn/ZsnuHvGdDoV8nO2KEVgM4HlVNiCNjpqGb4npzirMzgCd7StswNT+3pCyIsRIa9E5cnBdRvd+G9XqJj7zpcv41N8+ienZAnYf2B8kSYksSjFcJ1hFYnoOsVIRoUIWnRXS9to2DDrqkNJBJDWJ5flEX0BWXUDaXYBqp1GIziMTz1H6CHZDR1NjEOtXRJQYHFl0NGrIzhwkJS/AN5uwtzYIEKvo1ytkO2QxvT62nnkWj332AVTWtjCkdOiTOQg9D2p2NRpCjKDQ2yHIEUhCqSTu/Le/QGkxDXPgkHVsIVfIIR3N0ddTmCKgiTkVYsq76DcVNSlE56slu2iRWX3p2ll87uJTWG3U6f8emQKdnmAgkqBu1NYkEBBURF+CWPNb9DUIuaDpAhQU6OEbrzUx7Knyb0qzesXhNef+6Niapgb9J2Ld47GSGpqejRxwnOFbsrnSsVQqeSgcTsbjsWRGlpUDmiofk2XnuCypcUEOPY9NlCglMjOzuWSKkmd/Mh49rEWk7r/7xTuX3vvex5ygkYzsG2IveICg7pSHw9aMJg/+DdXrj6t+NSb7G5Ivx3j0eQIDhYXopZfiBAePjy6xIothg4yhvsy21Q0YxWBA2kvZ4HpxRmHKgO42Hj+9g2cue5gpqnCrT2PvoZNIpHNs6DpCiSLUTDEoBGs161h/7EkYjQrByAzkhtERdSYGdKQQCrE9yCu7IdkEITE8SakhtpHOjiGbmECSx5lVJqAOKAtUOtd4Ekk6UUihFOG2jc1NVChZFMqPsV0HsfL4U3jor/4OydIkbr7n3mAEQCxvJ1YDy0xMYObgAUblMCUMZUhdLP3vUPrswp7X/YtgNMOm5BArW8XkCPJSAorPEB/S6NwKfxchi4qgiS5W7WV84pmH8JXLF7HZ5HZ4vV1+N0SQEoAg+nd4YXmJKTX4LIYsdQKCwmfxECChkx2IfAjBEuIx3hNfQ3nVRa1CMCYgiZmyIR5rmPsVYFEoxIV0iQ37lipJjp5IEgd8ihSfUoVyy6JcM3k+ImdEsBYxE1b0gQjAEnNkXFcTC+t8msf1UCwsN0YA8Y21FzxA/PIvHz8iOe7vKJr8RlVXSGCH8FyxJB51vSrWoGRTYaOW6PjSYBuSVYUfnkG3vASLICCcYmgnMBy0CRAGI2gGzrCPVmMR7a6JiWIaN+0tYCIDNKtryEzuDXIWOssb2Hj0QVSefRrlZ05jQMkh0pS1sI6heaP/wmmbiKvjGA8dQchKEjQ64LESRBg5XRem6By0HNjiNfWDXe9hEO5hbDaPtK7B2qnAo1RpUF50mx2UDh2DMrBw7WuPQc+OY99tt2N8z17kZ+eQyeVR2D2HqaMHqekzPLc+7OEwcCyzXUd+YQqFg/u4bw8KWYaYZaolQyRaIdStHjYEkFBSLDa28fDyZZwtn8aj6w+jN2xjY9sguxDMgADmU0YQDMRQZpjMQDipGIrkJQNVWwAKYcoPUUJfsKJYNErwIDsKp3gODto1Fwavq0wwCEdC0HU+NMqbaCxwdDH6YVMx9Lo22p0GQcEggJDx8d4MuBPTpqQwB0Gh4QEfnif6WPoBc+l2BxvUM7/bb/sf+tw/ZBe//dv/o+jpGNk30F7QAOH5H414tvwjakj/HtLiVNBjIkYvpB7bcJjMIR1o6aDqarcMf3CdwnocrjqNoaiKOuR7JBc9UnRnUON3Q7CtMCyjTqZRRTwcw9T0GHJ0JMeTUd26hPrOMvor22ifv4Tq5ctkCztCgNNJ2BYVlQ3aRJfbi+tFFJOHMZu9E8qQ0ZyN2OnfWNQ2oNohOSg7F5S8J2AoYn0Kvhbl7CZPkG1Q2Othfk4QqVxbRGeLsuDO1yApcjAIAOOHDxIUMvwddX0xH3QSRksFfpaE1e4FMscXkdYT0dZEdnYWebIIcUOFtBFzOURClJ7VsOXu4COPfBFL3Qt4unwWUnQb5eYmitkEXJNRmjLIFtOxBWHgRRZl9W2ROsHLGo2Kiy7x/CU0az46LVGQln+L0vdeCN2GR2AAdjYNGO0BeoYYDhbXQA3AQUgOjSAdi/G8wnyPrwWgNxsCCMyACY2VppFK5nmZg44afl+shUpmIqZ5BkOsMtma9WV+/71hKfJ3L3/57288+OCDwdGO7BtrL2iAuP/+H8x4vvJOVZP3CRoa9PSJPnMpwiY7hKSW6CRqMMsS5jL5MZ0mdFMweuCLwjFsnFa/CbOzxc+6DH/jsAaMuN01hHvj0IcT8BUHpjvEIAARC/1aA1FDgdfpM8q1SXG5DUus39lBt9eA5qWQkqcwl7sdpdRRfs+D3evC5Gfi2HoEn2ptFa1eGVVKnHpnDe3eZkCZGXfp4Dkk9x5A+vhxOoeG9toyaosraK0vo9NtIHnwOHLhKJLZDEKCDdDZ9LBgAuFgWNeo1tGv1uCK4dZgApaDEJ1v+vgJRAgeWioR0HmRSi0AhLsI+mDk0BLq/WtIRoFy20K1SUBkxB/aNvqGhyEvr/A40U8haL1tCkf1g4gvPhG+KsBKJEENeX37XQ/thkkmNkC7NaSzW0imhByRghwHnUAoZFaYUioSjSCVThEkEsHw55mnl2D0uG+LLCWUIDik+ds4GUuUjzB/H6gdkjF3MBgOVyQl9AFFUz+gee3P3377n4kLPbLnyV7QAPHOH703puuDU7IWvhmeKMAisibZdqhFfYXswcuDXBuyWyYAkFloRYa8eVi1q0GPvz2sod+8zChZ59ZEFcZikJ04pBSJ2HMIVybQulKG0WT0Wx/AblBpdyJQbR3tYKFf7oph1KDnGJ6L2fguhPolxAgs2fgcPEZRkdTkklWIDsdoiro/qDTF47RFRJZQa5dRaW3h+tIz0OiEw+06SY+N3D4eq9VH9do1NNdWMGg1sfTkV+lgjObtJmpPn0bjwiUoYTKBdIzANghK8tttSiWjFzAWARAiJyI5PYHZU7cE6dJ6schIzNvK6ySGWGUiRDZXwvXN63j67BIuLqlY3nLREg4uJlMRDBSRXkAG4fI3Iv1ZVKISK52XSjr36wUTsjTdoxTQgw5I0cdCyUcX9hncb6RUi1yTaIzXTgt8W/QrBpJCzBsJUYoISTJWoiQk6zh/djFY/Fghoxv0fVxf3MDm+g6a9a4ZjsS/QoB7sNpof87z3C/7ivRfXc/63Mtvff+zH/jAxVF/w/NsgqC/YC0xvlb3pN0t187ZN9iDoPmiUepsxGxswZyJCn1BdFJqZA/T/FqGn1Pvuh1YjXP0yKrg3GQbWTZ0McehTSdIQI7FkYqXUArtg7IRQ8afxa5dr0GxeJL4M8eIX0JvoMM0Imj1Exgqc4hIswgbMVJpAR6MmtQvFvW5GG617BtrWFg90akmRi3SlCC7ceex78bJ42+E52g3ysq3KVmy3aD8ncjsdE0yIfqn7ZKJDFw888EPoXz1AgaOAW2GtHumxOP3Mag3YDa4X7IVm78J+mHIqsIRDYV9uymlRNyn0Rl9MZxKB40mooiL9OZCEbt334UrSzpqDUoSccx03jC/Nxgy4lM+8FeI0JllAXgOP9Pp5IRUUS6uT0XXIeMYDERnosddiL4EMZLhk2XIBA4x9EkI5jWAL8CAsECEEBmYCkFLEkV8xFgpTdcTaLeHqFaa2NnZwtWrV3D54ioeffgZ44GvnPnLhx9euv/IkV95x1cr2fvvvvN9v1ZZq3/tntv+ZCP48cied3tBM4h3vesrbMj947LqvNr3RceXwXfLbMpsbP44H33+PWTLvDEZS0rcBF+NswHHYdafgVE5G6x8ZVtCy2ZgdG7UcbDFQjqMXHGpgGJpPwxngGghiy6BxFVVJMamkWBDHnaaQZamI0iLqWA+NY/K1ipi6SwiqTwa2zvoku63q5uo7axhdfkMllaewflrXw3KyPeaDciOjHgijVyhhJ31K4zMSWROHkH62EmERbTv1YO5GrJwTkqDWILgRcfM5IqITxboaBrZzQaM7QpBokbS0aUc4vcjlB1RSovXvA7jt90Gr1ZFqFiAms8TOIRzi34Dh8fuIF7I4drKMj77+Yd47mLoUUgJMUBMbBMv+HAIDB6d2BRAEVUxN0eZk9BhGJbAp4AleI7P7wkAFKMTgiEI6SFGMm4Mc4pOzkgsxr9vdGIqahghygzRUSz6Q7LZLDotC5curFBeSZQc5FK2y/05lCCyMzOd3D645+AnX/eGg/2ffdvvmaINfPzjF7n3kX2z7AUNEGLtzV/5lR/6Vt/r3a4oXaIC5acUJjBMsdEKpzfJIhiRXb4f3ks5MAtp2MRw5zzM5lnU6bTok/areUoNh3p5i9FRxbACrD97hdEvh+TkboRyefRkE7VmHfUK5QrDYao4Bn+nSdpbYQRtI65EkBHsxJeRzs3A7Dho17cxMKqo1tfQ7Oyg066hY3SC9Sh2yBTqlBc7nS2CjEQgmiPVDsHukgFUDXRWGRTjMUTiYhiQbEJMbjKGKBw6jOk770TxyM3QCAAmwcMybUZ5B1qcMZ4OVzh+HJk9uzB2x71ITU3DuXY1YBCRhXnISR4jIz29mVre5TnSUSMRrDBif+JTXyArsgi0cgASgq+LBYBcgolIPXf5EAoukQxhYSHFbfpB/4LoEhDSQQqGNkXnJeGH8iJ4LdgE3w/KVBAERIekWHYQAYDwie+J6d8CMMQb4jhX15aRKdqIZwHiLK+Bi3TG1xLxxKxlu8dCkfT63/7tmcUbrWBk30x7QQOEsF/8xXeQGrS/W5V7YY+NC9IEtX1YyF9GSeEIO3ytQgodCgq8GFtXGG0vBJOosD2LZOdlUOoz6K57Qbm3+mYN1TMVDMsK8gs3Q4mR8nYbqFWEs5ORWBaBpYZINkd50Q0mZwldLiY7TeZ2YXJ2P2JRsoc6wUYUgM1moMcYbUsTyEzMIMEIXmttB8OHXaeDtt1GrVtDn8Awt+tmRmyeQ3+I7toWqk+dR3Q6i1Bc1NGU0K3UUb2+jE6tg8m7Xo3szbcidug4cnfczdcnkD1+K/IvfwWS01OUDwn4nRaG68uwOh2olBKRvXsCOg+eh81z9Qkq4gYrqTQeeeIs/vZvPwtXyA+hacSD+wxWvQqggdeT4Cf6EnI5PRi9aDYGlE1mMIIiHoItiOFP4kOQjSkSruj/3AbBheel64IpCMALIR6N8FIKEiDyJsSIihZkU4oydK60gUiSABPiPnkjxZCoeFYUX82k8/N6SPfe8a9evfGXH35sixsY2TfRXvAA8Wu/9KuuL6+VfKt7wvPzLU8qMUglZFkkR4EMgY3LV/fQsSNw69cwqK6h31jFoCEjunMAsf4EKbyHqFyA3w5je+k6zJ0+ZcIEbn7dd2BgDigbljHsm8GcBlEFySHl3trZhB6O8gqROovgx+dcaRoT+T2obG7CcvoQZeHbZB2W4+DSyoUAbErFOUzkphAXoNXtB3KhPWihZTSCxWwWFo4GKdJirYnmykYgQxJTIuHLRWK8CDHDabC5jub5Z9E4dxGi+rVYTlBNJMkgsnDJZgYi6/LSZdiddtBhKCaXRXfNIzw1B5Gv7RDURC6HWBlMJeW39DA+/BefwNNPPhN0Ht7g7AKSBMj6AVYEEoKOLpKkxGpZzbqJjc0hHEqkZFwsGkx2QFYgAEJcC/H9oBOSMiMok8cPxAiETO0RDpEZESAEcIgO05AeCqaei2Ffm6DZ6W8FnZtiFqjomhDgIxiJuAae1ycrUQ6Qrqjf9wOv3Pzoh/+k/u53vy/oXhnZ828veIB412/8Tl9Wrkd8P0duPFZmhGTLs5Oy0mGrYoRS4mxkouAKW7kygFlbCUYB7MsTUHfGsHb9KWyuXWD0C8O3FHiiuKqoFaHLmDtxO4yeQd2cYkROoV4uoz8wECK1F8vQ9VoNNGo7SE9PIE45sGvsJjjBEOEWHNcmg2C7pfOJKdEiS3Br4yrMRhWJSJogQ2LuiMxOSgMeWs814EgKpif2Is7PITvcxgD9fhtjx/heKRvQ8OzUOMYO7g0qTTmtGozlK2idfQzG6jW0zz8Fj8ylf1WMzAyCYrliFEOszZE8dhxSJA6PkkRkXQrOLyvU//kCGU0Pf/pnH8aVxWU6I72c9o8gceNZgAQZARkE/TUASbMnhj4l2ATLeEJBLi/6FCgzFI+RXkCLmN4tQOKGhAiF9WC6tnB4kfMQdFCK7wXMQKX00ANp0ulU0TfFgkZ8T2RgUqKI/gwxT0Ug1mDY5bWxVc+xF0zXOXbp6tPr3/uWb1//+McfHIHEN8FEe3hBGxsu2/DU36uh0i+ZWuJHXNg/Csn6DNUrP6OIRTZopNAYfdQkncZHf0OF3s+wgdfQtapoddepvevY3riAfqdHKhxDJl9C+doiuo0GJvZT9x86grmjN2Ph8GHsOkAHFXkXjPTtTpMAs4XpmeOIhtIElDZBpBOMnPgMqYPBALWdMhlBBCkyiEymSIo+wUOk/g/FoYeS0JUoVLE5swuz2+ILBWNz+5Gf2g3b8hmloyje9Tpkj96K1OwccvPT2HXPbTj85jfiwLe9FtN3nkRqIo/i4QNIzM2gcM+9QRk8MQoi8iC0YhZKMgeva8Brt4KOVdGzqNJpDcfGpz71aZw7ew5hXWdEIAiITkyyGTFES5QVV5lgR+Ck0w/4V8+SyIrEoDIdmODRrtkkakIixJBKJcgOQghHtaAzUoxi3MiREMO9ZC9i6j3BKZAX3EeUTMKh1BH1HsSs11qtCqMjVlXnnewTPHgsKu9fMBWc+xLsrcF70myWM32jcler3XxLaq9YyGRk3wx7wQOEMFm+2ZCkI+sJeddOSJEekST1Gddtr/i+uwh/6jIgKiWNi2/SQVxE6gtIhXcjN3YACwfuQSmzn7o4hlAsjPraRfqOjuKBW6mGVQw9H9cuXcTGxjo67TZ9RcH43G6cvOc1QVbkwv4DaNfbSOtiUR0VNiO/6LyzGbnrG6uorl7BemMZK9vXMRYdJyPoI5rLEwD20olEefkEErEcssk8YtThfZF2yKueoGyYOHwMlmFj/fR1NBYriO07htjRk9DGx6CU8tD5iBIsMgcP3yhtNzmL2Mxu6LF4MOrimgS7bAaxhV0EHxNOvR70O0jBEKMOOZHFyuomPvqJv8NG7UZ+Ef04YDQhyoMo5UFUpazg8UTppGFSfTEzXSRH+WJCFllRjBwz7AGV5QGMpkupEA3W6hSl82O8nmKYVazFIZYtFOxEJ1MToyeiUI1DEBUZnbF4NPh7QHYmks7EiA0/gmkSkHoEiiF3wGsqFizSSCckmdeZf4tFgzQtokW7MTHgMrJvgr0oAOL/0wRYyLLx32V5+BZGnG+ls7/X9zqLACNzqwOZskLrFiHZOrafvYD6lWU64wydiRHfZdQUnW2pOCxGLoNMgEETO+vrqJW3gzUt+60uvvi3n8TkngPYTaeMMDJP7toXpEV3ex026iG1sxoMM4ooKcVV5EnjFxYOUpqQMVCzt+s7iKdydJwYPOpqkTMxXphHNlEkhe6hS+niDB1S8hhmDhzF8hcfxLn/9oe4+hefQOXpq+gbCoaiOAyPpb9Th1muw6lUYNWrcLc3oYTodPlMIEui01PQRGUqAoDfafOG0v0Uav50Gk1KjQ/+6Qdw/tw5vheBS+BwGNWDhCiyBtEfQaaPRFQhiCHIskwlJGRSQD4nY2xGxeRCCPtPJFGcFfMpVJTXKMHCUb6OIhImQIRDiIjydmGNr0UiFRGGAOQ4QhGIXhCRJ6EFHZvi+lmWmELPfQsQ4nviSESdT7GmhiUm2xEUeMkQ0pJIJXlukXT3ZS/7MSL3yL4Z9qIDCGGS9PI1WX7NE7J83zVZrj3i+dUtt3bdklabGFyS0Vyuo7J+nQ2ui2vPPhDUfhDLzDm2HQz5xaamyfJJq0lnxSK4gnZvLC5ha3UV3UoD3WoT//Dxj2LXvpsxs4vRuzgFqy9SindIMBSygjgbtAWbdFrQdSp9DEntk4VSQNPr1XU0KusQZerEOL/pDhhF08Hq4f1mk45BAHAMmMMhYql8sIDP8iOP4cL7Popnf/0DuPaxL6D8pUuon98K6imI+RouAcNj9BUp567o5KScSe7ej8T+I7AqVYLIVuBoMrW+rIeAdBZrGwSb3mnsmh4iIWgAnVG4rcjwFP4r5lsMKXFcPkQfhBpS6cyiT4DsQZeQykmUWzpmdodx86kUZggWnfoQi5ea6HWdIOdB5DkEQ6m8LmLmZjALlNdAMAaxTSE7RPeQqGw9pMTyKImIDxArcFHVBHNAxEiKY8u8HsCAyiQcKSBDUI9FM9VcrvjAx/FxoYNG9k2wF3wn5f8ve9e7/vXQl9y+32vsIR0daz3WR23lOjLzc4z+KZ6gCi0aRo8O3OvUKRE86MVSkBhk0WElUW+A3jI0BpQBGaTpyKJDbdhvI5FKI78wixA1eV5NoLmzKeJuMKwpOiBNo0NHoDuIDkuGvXCYDIIOIzpAxb9WbQdDMobx8TkkCQTtRpOOoQnajGQuC0lX0G626EBDGPX1IBkrpKeQChUQqSbISBJUUPx7LB3IHbEvd2gAlCeivL+ihAkGCbhkTqJTUidwafE4pEQSV5dW8Hv/9bfQ7FzB2HgE2bTG43FgOqTxdE6ZxyuW+ROL9ASeKmK9GKXgQ4xOiMVu+n0X0Zgb9CnYjOydzhDbGyZqO2KGJR2f/0Sth2gsFGxCOLoACQEMASgQOFTKKpGeLQZTRU6JAFUx4iFyJwSIcLfBI0ih54/S2QlMTu5BqTjjk5n96Xe85tf/82HpsEC3kX0T7EXJIP6/bX/P2br+hD20V51UxtRnYm5YDpEJ1NCrdRnRQtD4t3CgyelDiNCBxdwJz7ERoUOJlOBmvUGwIJNQdEbNAvYePoaJqV2orW3BMrrIRmPY2VxCl4AQpjxRRRYjG74mKbAHA0bVJmWBwb8JLO0uJIeRuXejdJ2YWVmcmKMsiNIpuG+yCov7FpFV1JeMRJOIJwhYhsUfmXRY0blIeOE+Fjdr+KOPfAoPnLkMsUpEJJ1EmKAnbpqSKUJLlSAPbYgsCkHzNZEbQfrvyjo+9/lH8OUHLuPCRYsgZCMZ8jGeoHTQCJDcQIicn2o/GGoUnYw8FdgEPdFpKui+yGsQfZ2bawSG1gC1Sg/VspiGTbYhuwQIC8vXG7h2qYXy1jCYt6JTZqgEjGBE5MbQRCBnHJpticI9Fo9TzNIkJpDtaAqPgcciuqEFSETCCYwVZ5FKlZxYNP3hifz0e290Uo/sm2UvegYhsi1/6WfviyiRcBHZsYvWg9Ws3TbyogJRr1WBnk0gkclh59rVoEPQi+rwc3oQARU6vnBsMbLBZoq8kCF03HSpQGex0TcpA3oG9k3vwbZISBr0SX+jjNRCc0fRWlnB0DboTCbfiyClRYOGH88XUBU1Htq1QD7M7jvM6FsnLRep2w6ZRiQAGoWRlcQAzbUrMOv1gD0oaTrm2ACPt67jC9fO4M8//bd4+NHHcH5xFdmJGUQSKYS5fTFrUzi1WDdUpFUrgjkkk5AIIn/5lx/Er777PahWO5Q5IVR2gJ0danvS90QEiMb5fQKFGMIUtSMV3QtGGUQ+hcPjF0xAEAvRScHLwf1IME0JjTplAAEkmGshiFJI9GfYaFF2dHo3KlWL4WaxBoYYxvQ81Y5E4n+XTWcfqNbLl8imMqGonxZzOIKVuMS0eFlIDC/o/Jye2Y98YcZMpjNPJ+PpP7j3np9/MrjJI/um2YseIIT9xns/3XnPT00/qcqvvGR9aWVaiUVO6HQUPcGoTV3tUEqIPoRUOk2n7xEk2DD5OhRnNGaDHvZMNOm8vX4LccoElXxZjJxWdzbofD4yEQJJt3Uj76A1DPofRGk2xyJLqDYQLqTgis45VyUjUTFoN1HfXiZ49HH4zpcHa2C06jXupxcwCuF86WKRTCQW1JConH8KCp1L1TOIhUKwGHm/1l3FM51rdFAP3U4Ta+sreOzJp/HY6bNYXF4NgCqUICjw+zoB49K1ZdS5/ff8h3+HD/7p+3jeEqJkSzZ/bwwkNIeURK7oHeD7YVL5nJiQpdOJb/RJiEIxojK16EAUQVvIhxvJS6IfQcbAECAhwAHQSMiicRnJjKACQqb4BDeZsswiEPL6EnVEb4fR7xnRsLJeCBW/qDS83+75/Yuqrm8osjYkgypFwyFZUSQpEo1JufwEsrlpMofkU7Fk9mff9MZfffC52zuyb6K9pDp//I/5Sn/p03/crG7/YI96X4uF2aibUKUYFp9+4kZS0XgRxhhgsqVrkQTMPvV/q4ettVVcW7uAw3NHMDk2BYkR8MKFs0H24Le97jtQXVuB3TUZ6U0YtQYyUxNQGCnFXIkBnbzZa0DWNVLoGNbICPqtOuIEgVe/5m1w6Gfby9fQ2t4i+CiIxROY3nsAKtlAa+0a2lfOMupm4KsxMgENOxngM91n0Y+KhYQV6n6xALGoUGWRrfgEhxBKY2OYmJzA9MQ8NjY20e32ceUipUidsoXnLaK0uL1C7jiuhB4PghgUsAPRYZnLyozgooNSMAmqmz6hUEzdVskqiBoi+YnYEDQQMY3CFSNAwVwLgRk3ZnFStfEPggm3GQrxb+5DsJlYVEUsSYajuigW45Qz+oc0I/ye3//o6WB+xS/8wptSqxsPflssGj1BpnFS1yNz+dK8n0oWHy8Wpv/Ld3/Xf3iE0mLU7/ACsJcEg/hHu/+7viXc7db21jY37h50mnKnUQnK28dTBUZOHwNGWHPYw057VfBjpLNFRlgTITZo27UoD6jlQ1HIdCiZ0VWMWOTGCCj1BsYK05AGCrcnVgA36HgeASaCCFmI5jMS94aQxJoR1Rp80yF4xHHrra/D5ORelClPujtlso82+nWCBJ1vbP4w9Eic321jyN9IOh2Kji2YT5fA82D5DGOwh0yWciQkSuYzkvMcwtT5oqK0MTAIDGu4dPkSVih1yttlnoMT9AGICttDygnDFpmQXjC6EXibcHg6tEX5JbIcBVgEPs5/IvdBDH5Q9UDnazFAKRK6RAsRadahCN8T0oDyQiQ1ibEKASDB4jhkEOKf2L7YkShvLwAkkeS11IdQItIeV/e6d9+9z3300fW1Rx65aJ4/Zzz73//4i1++dvWhh3btO/WxfG7sU/np6U8VExOX5uePUdiM7IVg4pa+pGz9PX/8O/WVtX9ttQy1trmEGLX62MwRtAkWnUYNXkxBO+NhQMqdTReCWY0eG7Tt2YzU2zB2mqTeUUTpvOFcGBP7JnDhy49gdnw3xuKT6FfaKF+/QMd2kZqZRDSRQb/The2bN+o0UHaINTUTmQL2HHs52v0aFs8+jGGzTrlAieG5SBbGcejON4rxPNidFbQX1ygjLEjRMDKlabQmXPzPxb/GWmOLzhqh40ZhMVwbXcobkb59gxwE/Rc3MjHJDCgDbnQs0nHp2GJ41SLQeZRK/DgAPyEFAtcWw6R09ExaCbJQRf1MgRRifkQkKiTIjc5DT9LQIXORNJesQCQ3EfgIHgIYgmMQ2w3+J8Dihixx/p/2zgNAqvLq++f2Pr3sbGVh6U1AEUuCRI0tscRIirHXN6+KxhpNgiSmGWM0Go2JxtiiQWyISgBFrIAgvezC9r6z02fu3H6/5xk2fqaIYr73s7z3h7jLnTv3zszu+T/nPM95zjGJDUggpgkCxfr8AV0JUxsY0TFFVh4j+2N3RwOjfnfttY/iffsenwHQr8HnB2flzrDEyJPFUJAU/BKyPx5ZB4UMVkNGLwODDFK3NIjHG8GfqIehoSHIDiFBoBWgDA7yvVnY3rIV1rVtAkpioHb8aBjq6YOh7l5gSNxlCxkR3pUYigIjS8AgoxQoDj3XAhLXbCvp4OgmCjNkqB03FQwkGrs2roRk+1bQ8wPAIOGR5AhEw+PRyCsAGsrBKdnIzefAYSjgJBkijfWghkuQaHJhzBgZfH402tMlJD4lNLpXdjyid4r+IqPE2Yh49N63YIDnD9AIP2LAOB+BZVAogL5nkAriHzSegMThDu6lraExOl/ESVxG5ToWEhZcmLaQJyCdcyFfRi8PxR5YKHgWuwku3nZS8TJwmFH5Hu/qRl4FrnaNPQZWIDZH/KF7FV66EcVGfyIde2tCqL05UDK+zRPEN6uEhkcaGnC2g8dnhc9ViPG9MXO/aarqZWVdZWzDBiGA4nrsIiDzwOJgI+Pq3bUTEmMnA8FzlaxGvNwYrU5AJolGeKQAOLuwCoUeQRTjkxwH6fY+KCVzIMsKBMQAivvrK8bi0BSIKBwQg36gebw5CRmSjAy8phbqJx4EjCTCYM9eGGzeBhwKQcKhJhCkCLCEApHqRmAiARSmoHAlnQMbPRkvUSrhOKzON8PLQ6/CUEpD4Y4AfkVA8TxAwE+hUXxfGFAs4YAJDfrI4PFkasUPxBMM6D9bRyqG3jMOK/BXvKqCf8i42S5OZa58j87Dbf4IFIKI6HrYq8BJY3g7PYHEpqIm6Hycl00ikcHCgxuN4VwG/D0WIywI+N6VMAM9B69qMCxNx3zh8nR+xj3bMzufapCDr39n9nFbLrrtlczb61Pdf3tlW9ErAPPZ4nMjEO7C1bzL26ebJe2I4nCKKqayQCH/Gi/fyWG8jdqBTG4Y8C7xeFUj2CxZGbVxbgIv4K3JOjJwBiKBGPh8yJBZAQZaOyvZjzhTkEHGLCt4D0QUfFKwklSEMxb9kRgEItF9X2vqgOYoSA50QTmfg2TrHlDkKESrxqNrR5BAKMCjJwaqq4HC640oNtCK+Up2khQJA9MkQ2tgA2TcNmSoJqhlFQjWgKKqQymHU8XRa0b2r6P3gg1aEhgIhXgY1+SHoJ+GSBCFDUGyUvWJQn+wy4/nE3AyFM5kZJAyYI+CxysRyLjxY1hUymhMx8KIr+26FMg+CnlB+5ZCcWYl3nWJx30cpmBvA4sD7ouBl0VxZSi8YoJ7Y4iyKCplUSrt6OFPn3/na4vuf6TvgRX7+lYgVSAWVX5SHp8lPjcCcfOvDyesFn68lsrPcGjHN9zdAfpwBoxsHkTkulvICnClJwanOTsGZIuDld2OcgiJAcmj43g7M43cfWS3ZWSUKPzAw6PfH6h00RLRMFk3fTRoSHB4Uqw0taWQuNAj5eVxQhb2VorpNFgl5J+jkTwcrYNgrL6yHZsLSqBEFRAZH/o+VHHtcQ4D7gHBCj7QAhw8n10BW7IboJjigHTQa9H2TRbKAeStSDSIClPZSYlrawo88gGQkeNEL7x3AycnsQKNXi/ef+mCaaK/KJ7A7fxwnR0cXuDeF7g5cWU/ChIJmkMGjkIFhseTsviXAYmOQkAkinuSIs8DnSMJ+zwXPOlZqb2B4yx0T7wCgq+xr9wcBSRuu8dKEDOUsDpUKO947cVnduJqMyN44vDZBP3GfD5ARkHAa4XIwCN/uU+F0im5ZC+pWWXQB7NQN3MGMgoGelB4gSwPVMWFgXQXaOUS2MinFqQQjJv+Rcjn0pBOJaEwOATJ3k6Ijm2AeKwG0i2tUB+IQPTgyWAibyJA+4FD3gku1gLY8DQNHNUEU9Uqx0gHj8BKJREKG6RmFFDIgTwZ5HFYuKS+wEMqNwQM2EjAikCEJdjp74RXO1fB9p0D+JIo9MHLmSR6OjJiNJrj9n7BMN46jbdK43wDu7KXwjZx3YV9rwWLFO5cLokWGDoB2QwBhSIuPIv3RmCBwDFB5bNCz3EgEsarNii8QI+xAs5lQPeiJCSS+Hl6Jdyg0XkCj4QBiUuldR96y3ifhiC5IIpIGND3LoEEA/3hszwoWS4ZMKRruW3bHkGigNTE47PM58aDWIT+3HzCmSSpl8Zl0skjSp29pGPqKN4mQQiHkR+NaxSUgEIueYnQkVEgA9PK0LNjC+iZFHKrlcpcgq6i0R/50aHxdeCLBMHOIze/pENDVS1QgSAUcOdvswyGbVa8CAeNkbh4C6B4HkPTHBpVJWxZQKHRl8I7JSMSCkFkNMojb8PhgJIlFAYgD0JT0fcKpMN52EKug3SuDzQkNEg5gFMAhUboMhxyRpAQGEgNcnnk+aT1yhZpHd0PiwFOW7ZxijR6HTgNGltwKITDAqqysoJDIRl5BXjuolKiH10eV3rCeQu+ALoPEiEcRgTCNESDVegxCfoH8hUREVAsgucycOVuPJVDUHhCEocg6Ll+HngFV+8WwMfJwKssUB3o3KIu5S319dIoNrNpoDxc+VA8PrN8bjwIDPrFp8s/e3ZB766tN/Rt3xUxKv0jShCbMgWURBVolAoqGs1x9epyqVTZlp3u7aoUk43W1ULN1MOgbJTRaGtBZjiFXPkydDXvhRgXgAkTp8BAMQMZFHpomgmapYFfCULYH4VEuBbC4WglkUnA4oCg8eiKY33kvuMaB3gSE/fKwGuOalkHZERAIU8gFS/DFv8maBncCb2tw9DRm0aGiEIFRUQuvgmFnF5ZxsR5B3gUx5OOuIzbPkN3kKdBAG5mY1tIjND9Gmr3zRcUyihgIG0oFdGJ6N54daNSvj5bKVlZyaQMRm1k6ACKjO7nY6G/h4LebhVY3oVAELfNw7U/kagggVCRmOJ92BzyNGQ/hcQlAKTNgo3uTWSQx9JVhlLOxLoI1T6+nCPNPa7hPKvI4k4lEG85JNKQPWvp0g5vb8Vni8+NB4G5+eabXXPdTjM30HeaVsj5NWQNtCiDf1Q9yGIYhRO4V2YBuf4cMigb3LIFPjS0Nk6aAuOPPBwiTfUVr8EdVKHYNQCZvj4I8H6oq6pxTYnX2rt2I1OxaBeNzoatIqHIQ8/QDqhtqAW5RoFAQwzi8VEgyCiwJ03ksqORm8CbwdEfAhkbjQyKsqGs53FTYFeNkm5nrJNIsv2QzSJvpjeLxGNfmXlFDqLra5X05UppNgaXbUNiQyOhQMM5nk7AmQe4g7ahk1BbH4FIFQphLAN5OYBCJQOCEQHw1vDK8id6riCjsAXpF4fECzkuIMtIJCJ40haFJioPw0NlFDqg8AhXi2LxrlMaiRISCAt9bjoOWwAEF4kT+qqlADJtKgx0oNfYj14zep1lw4GAIADluoyqm3H0gR+h8NTJlE2cbrrWtN3vrAzcuuCK3si0ZeqaNejle3zq+Vx5EJj83U8fmWvteSTV0jwKysgl9oeBD+PSdDRo5SJy11NgIANRc2mw8kgskMtcM7kJao6dDXJVdcVd17rS0LbsLUstqRTHKBlLL2uWj16jE8OW7OPPohMxoJDBFPU25KGkgMii0V4IQMOEqRAIjLatokvYyaILZoFicGYmitFxMxu8zKq6JTAKWTTa6oM9dWmnLbg7oaHRubMlAxve2YYMvjLpD1WJapBkGfbu2oVGbLxDEv2w0P9wIhTOa8K7ME3kHBTyOA8CvYc6f8WzUNUsEh8SSiUHHd+3DEoQJpAUXrHBcxGVotrAs8gT8LkQqxJA4kPQ362DicQFr3zgDVmV+RX8Pa5DASgcw/OumgNhigeF4sBE3kIup4LOkBDBcxAWASUkRLUofMI7VrHIiegzD/i4yuviJAakxkCRY6nndbfYTPkI00+Euy2DbmuYoew9ecHSYfT+0Dvbh+uegQavM9Brn//eMY///3zuBMJ9qiOR27nhXlszjmZdWnZlASzcCRtZVaa9FSjk8hs8BflkNxDIF+ciAYhOHWtFTzhUZfwy6fo52SkZW9JrNnXpu5NvCLrYj2L5Tn7S5I4tu+4dp8ih7xAy80VaGohZ/j2SReRB2+oDau8E8I9vLAaPHLW+MEy1BvrYetFlZim8ECkZWqWaVUEvgEWUQSvm1DK4f+yalvEPm/3fzGWK/NZNHdC8q7kiBLj+Ql1dPfCCDD2dnZW5EwGFAfiHhUdx/BUnKOEdlvkcCUoQF5ZlIYe8ENyROxKqQs/BBWKLUCzmkVeAS78h4UNhh1pC3gT6DHx+F3kOFPJUFDuf9lFJ5D3gZV5wcOKUhYRGqwgRzo3AdRvwPgsaeUACzwGXB2CH8aSsAxkHiQ8SqgDNQB49NxYQkSdhgITuj3tiKCHkQdmUw4bYHB1mt8oMeYSABE9hWRpKlFlmy4NVjdLu8CjxXV+j8BqEuJ4449N5f3WiY/Ow0jy4cUfD3K/2zmtc5CVYfQJ8/gRitUvrbevGOVr5dtpwDncHh5UCGhkBhRW9y1dAYEIjmD4e8oNdlX4UZFgGIRrYET9t7m+5iK9kC1zOZckBtX+4NdAwLTNy2X0gn/6xe48MNIqHiOXS+rMtyH6HDZQmyVYcyn8bjcQmlneqqdu2jB28/2zjYtrOZG5yLf3kglogHNftdR1yu+0a+ZI9nHdLzGNtXx4+LjM08KO+rv7g3uZB2NvSUvmJYKOMxuPQOHoMdLZ2QWp4EIUnf98/gcQBeT2ua0GpQEC57FTEAb9FBwwIBAWIRqqQ18JCJlOAnq5hqKpFnhTnIAFBHkwJT1pSEIm64Avyuxky3JkepuehiIvFZeIMXUUigDtemUiAcKs95FPgnAlGQAJBA26IbOGM0V70N2nCYLEMEYqFCMuisEsHXHIug4QX74ileRrkMAeCSTnV8fArtOLuZTjqKEbmOB8rZyySclKQivARNywESZKLOCRBOOmoT9gTqPXHWUspcKLwLukXd9skt42l3R5ZZodb/b78PGLRPlfL43+Uz51AYNzFi6lyPjabUt1zGd240ACbzLZ1Qh6N0OKEJnCREeW7mkGIKeD4WCgT+b9MWXjLd/BzP+ok2uqF5/DDof6ZTLDrJCYXOwqS/pmSGRuWDN8aUOGBtmT32jNOvDCSySanFU2VEsOBZiNrpaqv/na64+Y/s42LztPeWHvbwtbWLVf29vYE2vf2QbJ3EBdXgRKK5+O1VVBTMwry6TJ04+a+5QJ6bfsyPfFfE43QpomzGZFqIRdfVU3kKRAoLGHBpyCPhqTRORYkh/KVTMe6RhfyyCvQCiyIAoPO4ZDhM2/G4pO/097Rs5Qknam4Kzreyo7zHfCcBVYj3AcVbwVnWCSm6NeF5Wj0bxsEJJ35LUkYyCB3AolInOWQsOHtZCgUwT1UkYfDyTwIDBIJEydwiQWlVikEIj5TV4g/zT7sC/e5/RFzg7LLbyU7qzW3OJ0gymMpVp8oiMRoQSHHxFiFcJSyKviEvMwHh2WxqkMIKM08xb9FCNL2Wt8PO9HPC71gj/8pPpcC8XdKv19xMGPTVzC2e5Y+WIDsUL/rb6wlCloeSoN7gAwyQAX9PQU9+d8Tf7Ro6cjTDogN7n1M6s+v3KSWSuzsyV+93XyzxBgKlR7SNPbI668vYLEi5v/7OHr1az+/vKuz+dbu/ma+uzPbbJXLAkm59XjjFoNG4lhVPehFG7q7kReRSiNDdCrLlbhYDW61i5cqsZwVCqVKxWi80Urx+SEYiCDRQB58IQ+Z/HBlTiISpSEUkZAXgQSDEJCx61AqkstNPXaFHCcuYyjqCtvEG79QOIHCBhzq4HqTuFcono/ASWS4VByuJYk7e1sZA/JrumA4hcIY5G34KCwg+1LA8WoKhV6bJHHgZ3jwuQxYPgLICBIXxeln/WyLUhNc5fdFnhNYou+cy5/F7ddh4cIzWIATyXHjVtSltPbDwjY/QaOzh5lE/uCo4pdFKYSUyTFEgerleWYXTQnLfIH4djNvtU+ceMkwQRyMlMnj/yWfa4HAmE+8dYzaX/g14zA8ydHtyA3vdGiryS70jzPAICzdvirxg+8+OXL6AbN04VdEVTPvcPni1m8tevPukcMfiVdeW/Sjjo7mH3R1dVrpVOl2jgs2Z7IDlyM/OxoOB5EYCKPSg3kYGOyHwf4hwLs3eQGHCGGIxBoqqxN4F2Y6NQiFYhK5/zbwKJSqqqobEY0iGtXLkM9ZUMi50NhYW5nPIECrtNajydC2sDz6awUi9Utk2l/Dy5l4UhIXoMUTojjnAYcV+/4yyHNAHgxJAoVCELuzCIOr9qLzSBgolkDB/TgrW8tRmIJTvZEH4kcCE8RzQCIJfEIEoSGcT2UHbw+IRCIQDtaKstBoEWY/JTKPkYS4waHVwWuvfXto5OOpcP+zJ1eX+3snRyR5Oi3wMwzaHstxZj164yH0y6siTwn9hV2+gPA2yxB7KR5aqqKRTjvcmGokvHmL/5TPvUA497+hlIvWBDEY8peE8nYpGssW+1v9TGFgplvMHoG84rvl6y4bGDn9gHlmwTkBncye+43br/w9Qcz7yL+QLvLbV71y44Kunj23Dw1md/NM/alXXvnAnhtuOL6elim3sX7M0b097TflMtnRfb09MFAJPwiIJFwkAlWQSIxFxspUtphncwNQRJ6C4+ooNOAgGkmAYeowNIhb3LmglWzII68E3H25ETV1AgQCgqsoiZ/dfvumhd///leOS+eGfuc6bh3DshQOT3AtjMovBxIF/JXGWzdxDgayRpOwwNmWhczaHqCQQuV1HXIoHHHxegcuTIN0C6eI+zkKJBTC+eMK2EH0XIlWaZl7QSjRCy3FtoN+6lSNMo9Ewj2OolzRdt09rmlupUhqD8MTraQQbU8cNqbrvHkPvfe5PvW3S2MiXQiWSumJZcs8BolpA0XZDRxPhzgWeIq2TcpheiiK3omErk9UyHd9QXGHZUDG4Ij8QQlvq/mB8LkXCMzqhavpeYvm/cOklrtwIbuxuto9+JJL/iO3FBk6/gzRgHvgFZCeee6yRYOpjh+l09qSpvo7zpw/f8p78fQ99186PpXqeLBUMA/rRwLR29WDbNWp5DE4Ngdjx82oVNHGxWBLpRSopUJlbqCsl6AqkQCaYiGdwZ3Jy5Wl21yuVEm59gdFqK7jQJL5nOyrPvuWH721FL0H6vqbjj9elnzXaYb6RVzK33SsSlIW9iQw+AtN7qs1WRzKQmFtL5RahkFAVllG4pBGYUYRiRWFvheRuODkrjASh/pwAJgwA0WuCCphQyAWwqsi73Aytz6uKG+2qX27JV8wAowx1TbsaaA7CeSkTAeB5FiK7aAZpg0Iu4Xi+LejYlV7SU2m5BiTPu+8NRXRQK+dXfbyOVEU+4wlnPwMgrLrCceZ7DrWDCR2AsvbDkWQJRQ29QHpdvE89SZFExtIRi+GqJq9jY0PZStv0OPf8r9CID6N4KzPxc9efGVXT+uPCYe54uorlj+AjBGH8BXuW3y9f6Btw2JDc748nMTt/1pBK7ootscNbhloqB8N0WhNZUkUJ3+Zhom+aqAbORSCKJVdpMOpARRqZKCslcBE5oSLyCRqRVxLshwMJR6Jjp35oyu//cDgyC1hyRM//+LAcMdpZlH9ynBxuI5EsYVru9gQRT2rEtm8Bun2JEQIBojmDPQV81BAusgTuFw/A4Wyit8X8jIYFAE4EK3igBSRBxImwEKehk9ioSZSA0WtUKmA7bDuQCDAbwqJ/peD9f4lp19wSPeCbz0cpRuIsT5amojk6ItIpaY7hFNNOqRAApmmXDMrCkwbI1DrTaKcI1kjxxNk+oLLd61An5+J7k++3X1zQO1ornVZt5HjqNHo5nMMs3AQ+niDAJYfCIuiKbef5riXDNf58bzpy3v2fQIe/4wnEJ8gv7ln7i8dl/imlg0dd9NNT+8eOVxh165nlcVL73na1J1jikUN+ro6IJdOAyuRkE3bUF9bDTW1o9GZyPiQ/0yjsMAwcHZnoTLK45Z/mooEw8rB0EAvCkVIEATBrKoTkPW6r4Uj8esX/WD92n132wdetNhzxZ3sW/Gd0/sL/VNcgnVz2UKk/92O47Ry6cienhyHLghBdC8JeQlFMMBGkoZL0NEoqCBRSKGpZSgaDrAECXVhGch6Fow4cq60IrC0BSHRBwLLAWOySDgEiNA05ClLdTh7i8DT6yRFeO64Qw9fV3/4b8r4Nf3hztNqSY6r0lSzpphKzaVcYyJNO3XooVqLMHmDyNJhnz8jMKG/FXLWepaNvlblD7acfMkfVPx8zOb+h6XS4FsS4bqjyqY6xbGL9eBYNRTBvdrTn1t59ukr/2Hew+P/4gnEJ8Tq1Qvp9vatd7EKdXo4FrjohLn3PzfyUIUHHrthdHvbO8+gsH6ajgKPbCYFyd6uSop3oUhANOSH0WPGInedrqw2kMggbRt3+zLRMQuJAVdJdirrWdCRaBTSZmd1XfzpYIycFAnV33XFfy99YeRWH8r8hsg3UXRxt1mywqDhfAwSVM2CSvs8hgTRR0K6YO/bc2JbuI9yZZm0jDwWulGG2Bg/CnsUoDkT+tP9KAyxkLQ4oPiUyt4Vn+wD3M2LxArlQj/yAlp4WXo9FKlanMwm2y+7bA3uS1Dh/l+erFh+MmblrFGOrU8ua/lGpDdj/ZJvpqqrIXC5DoIk9+hArCcYaUljY6jn1FP/VBh5+j/w1ltXCYePCJHHv8cTiE+QV1+/6rRgTPzjYKr1lvZte353ySUb35sP+cGPT5pu6vk1BEP5cW0HtVCGXGYYGHoA2tpt4BnkrtfWQjgWRwbLAouMFtkX2Cj4xwJRqRVB85VVC+RV4Nq8vxkzqen3iTjIelEZuOCCB5Mjt/pQLh4buxE47ha9oOG235Avl8GmqUondZz6TUoUsCKAXsL7RHBBGhpokagUtlE5B1zZhOraONSMCoEYYkEO0DCYHULvJ4mugUMPCYQAB6FgBAJSFRKJMli6iV4/2Wzp5R0uWK/6uNGvTIzW9h506h35f57v+fUfvx6S7NJoy1CnEJb7ZYqkvqAbbpx0qT6Soe6e++XDfjtlyiIvX+Jj4AnEJ8isWbPEn90xbbFDmHtOOPLRq0YOV7jsmiOPAbf8tKTIilo0UYhgQjFbBIrMQg7nN6SRq+/3Q11jIyhKGIUYSBHckapTSCAcEhsYXomo7AAt6CZxyq9+vmI1Gp2RfX20ZDDMr46dJmVJ85aioV5JWELOsUyRtHUGeIACCieGuzXIImGAAFEJf3Catqm5kAgKle3nSUsHFXkHskyCgh4PoNc8uikBwYQMcoiGkpmBdLZsmHbZMjSV4jmK41keAmICfH6xsmkMhU8ZmQ+0jW2s2WMTxjKZV9bUQChJjlugj7zM91i9+gy5v6swtqySM8F2JhmOsyVc5X9i/vwnPYH4GHgC8Qly+eXHc2PHcrNHTQidEJHrbzv88EX7evQjfv7jL88qWOaLFMPG9LK9r/GOVoY8GnldWkPfIzFAcTzujZGoaaqscBA4wxHX3kTjK95ghbdn45wGIKgkzfNn/eCaxX8bufwBccu5M/6QymSPE+noMjOnnqIlMzUO70KJ1Cu1InLDNnQk9UqiVihMAnIowMU7PyMc5FgHUjlAomGAKDhQWy1UdqlKchiaxlVDbZ0f6hubWvmA8vi72zYVVC1zcn64v9G1iWpcLxR3UI/EIxAJ1+CJUJMX+PZETWKrxLObTd14Swe9a/O6lr6rr177L6HC6sXflefNv+e98MTjwPEE4hPmV3cf1hCPBsZMG/+ldQcddO17a/RnXlR1CJjwMMP4JuBkJFzIZmgwWZmQlCQGufQu5NMuyGIA4lU1FSFgaRqi8RjgLEqcB+E4JvAiD7ZNqaLkP+6aKx98Y+TyH5mlSy8Wt655+7aOPf1jGqZOXaR1ZG9JtSfnZZM50H0uxCMKlAs6DA8bUEw5YCLBmDBVhHLJAi7BARVloYRMtL8nD4WcCaEAgOwDUIIUFHNoUDfZTNP4JjcaDa+ra6h97fDTvrKquXlTeKB994JcPjOjrOarcKnAXCmP7oM0wDWgrqbeSsSrzFgsOhiOKK2U46xVi9abkYbQ7j5yb98JY18yDsRL8vhgPIH4FLB69Vx63rw1/5Cn4ThJ5ezzp/2ppKpfx6UdKZtCIy86Bf3EKJIADo3WFIfc/DSJREIA07LRqKxAbW09JBK1UEYjNs6R4EUOaFbs9Sk1F//XRb96ceTyHxkcktx85dSHensHJ0yuGX0Ow/CP7tk5MHNgqB+YkAvVdRHo7sqCbFGgZl0Y7NfBlABqJ+H6FwDhOhGKJRMKGRNoWoT2PUOVbmH1TTxwnNPL8OyD/X1aJ+NY1ymKFOR4+hme51acMP+MHoWV6/sGmr9m2toXkOBV5wo5yKs5yOWSkB8uQTisQFVVEESS1xQqVIg2RFIsx77OgtRqqm5fMDHqramHXNeK5z4JXHHH44BBzqDHJ81DD3X+S5JV9SyRtoy0X9OLRyErZbEA4D6iGFx9ulJVCqc2uw4Yul7Jh8gWMsjN50FRAjbLciRJ0ui4iUMMdBr59IrlG/dULnAAhELruGKmMDeTLzeFG2rSZSjNLlpavDCEu6M7wIcovNgJpEwD4yfB9FkwUHDBpPeVsovGGaA5BvSyijydQKWeJW7+M9RrAIvco1BYNOtGiW+wvPQCEp8BktAvyeeyx7bs3Fzf0b7TESR2/ejRk7dxOhwu0jwTj8WJWE3EjdVUmwWtkBoY7ufT+TRbKKuSDVZEUMRZyOOaWy6VT8nnh2adf9aUxraWGaWHH9/SO/KWPA4ATyA+pSx7fI05a3aMpwmqgWbIJrzLksFdbNA46CBhwMuauN4m+h/yKEj0GM5yJMA2jUJ1VVMLw7EERdESnrt0HFuTxfBbLyxbuxl3Qz8Qli/fax81p/ooU7WOTdRVVeX03CzVtUE1XEhlihD1SVDSDYgHo0XHtDMFQ5P9CVyDwwG9aCAPgoNorQK4JSDOyyApB6qr/RVPyCiVgLH1esq2jnFtfdOoqU0rJk6Yti7gxzu77K8Xi/l5A8m+6bl0xwyZMQMRH8+wpIA3gRFV0XgHCjM2+8LVK12GyKlmIZHM9ZPZci9ZsnIU8C4lynwDx9oxijNaF557yK47H9ryD16ax4fjCcSnmHVv9ncdf9I0BllTAilDLa4BUWmIg4wL+8u4EzfudYEb3GCxwG39wbVXVNXU/iQYjKRQmHGw61IMSRLIspi1c2Z/9YDnIDBHHV116lA6PUYUxL1IgBpK6RLt9/ttIme5Ms2SkaAP3Zboyen6rcmh/OyAnxfjilwibFNv69O4pikBUPws0BQSiaINw8N5mDK9rhIqBWWGVCRK5FlhztBw9+xcKfXAad855xWCZFtwA1QkcDNKaimeTnYzw+lhyOSyyPOggedZP+U4TWMaJrw5bvLMBzLp1NOi4OsyLNKXTCXlZLaHKRnDRE4bxv3Yewb8VRu/cPqRzvLH1v/bnbUe/x5PID7lzD/94L2MKO7V1HIN0oIIQTpcZfcHRVYCa+w94IK0eAu2JPm2N42dcP3NP3jltXMvPHpIVcumC+QEhuYFgrBSJ50wdfVLL209oMQg13W4N1/785yhZGp2pHbyzQZROLRQ0hXO9W8SBDKUsYosyCjMYd09LMk86RR0lco7h9VW1/+RCsPOomaGSgUtGKsRwR+UwC9HIDOUQyFHERrG1MG4seNBt1Rk9KwgyXS9pulz3l7/cjhX0p+YNH3qcp6jOmkUl1B8qLZYduiduzshlS5BuWSSNEk7PGvtnDXjoj8eOuOa5hXLel+54LKT1nGcvJ2jZSqXUyPpXKY2ncnMyvTvPYw1+6uvuv6k5E8euKN456KHPG/iI+AJxKecF1/caaxa3tz+zrtPvSPIss/QjShJkSxNEgyulE1SFrAsawsiQYqi9OK40Yfdt2zZRmfS+GNSN1w3afX6d4dMx7Zk2zJj46K1D//l6Tc+8o5TDApJ7EMOkU/TNM1nmcbbFE9+qWuwj4/V1t3pWhZRMrXxFgpjaJGS4tPH/ITMmoLqGl/oHcxs+sEz11/Ttbt9eLA/O4ZmISr7WMIX9EM0EAEO8uCisEgJBJxYtLazo6e/hafJWp7lEixHHG7ohYN37douawPBZY1ThZfQey2xHOv3h6Uq7ETt3dMNyYE0ube5befy536fefQXC9O/fWSV/vRftgy8+HTruz+69YpXXZt8SxL8bY7rVKMQZoZmqkcODHXO7t7x6qgF5x4lnvOtqdKZVxxqPPrAJi+b8gPAY5HHZ4SnV94Q3r5hc305b07MZDqOoBgibTkaqQSCnOPagXC4ZtVNV698YuT0CnfeeTnni4mJ4YGO2xmGvX3Bfy9YdyCFVdpXL+QfW73sJ3tbW4/uHMjfNn3muEXFYi5imso1h84cE1/14js/BHD4YLXSW9UUPZdIst0DA53vdPXk1vV3FL+3rR22XXJ5/SReoH9dXQ1fSNQ0SAwEwS0bMJRM4v4e7kFTJ65r7+xasWPjriq/Il5IEjrJBUVQrZJdNvU1+ZTx/ElzfvZUUVgxajjVexU4MNvU9RqtYMFAb8rSSoXueCzxuhQMrZl7zNdXfeELN3SNvHy8CkM+8eJpTSU1P72k5b6RzyePpXTN9pkiISvRYc1vt/FB7o9Wmn9nzkH/1T9lynwvoep9eALxGeW++y5misU0ffXVS8rYCO5fenL0olOex5uO/u1y3h13XBBnFHbC5ElThubOmbSHIP5x+/v+uOnayXcNDfXNGcyQdzSMid6rlrOKplNnnXri4cbGdbsf3rKhlatqjFnR2vCJo0ITunY3b3g2myvVtO7uv90s2Lev3wv5n/70sCnhKuc4zcxeLyqJkE/2U+mhMuTTKfBLQuGIg8e8+uTTG9F90l9lKPNUycfV+SQRCL8N2bSVJl3l92ax8f65X04Mtne3H2k5matFhp2u60ZcLehIKLJOqZA3q6prlvG89MzkiXPWfu1bd7WOvIUKK9fdEB5KbZji6rkvWUn7W2WTbizzRVpX9YKjuWt4vvbG/PBrOxYtQhLkUcELMT6j4DBixYqdFSNHYYD7/BMt+y2Esnz5ptIpJ13Ud/oplyYJovEjT9S57kL6zTV7T8xnM0pZN/p8YXYazTByLlVce+xpJ7ze19F3om1BOJ8tliPhxKYbjr951cqNT15Ekk6dYVuKTkBXd6/d/MorPUPPP9ezfu3muzoBLEozi5NqaxorbQ8ZiudQCBQ6ZGo1XZQb79y1pdlJZgpVetkI8AxJ+n2S4LC5WYbTr+3eubv5J4u2vnvy/INWSbz8rmWbUiQW8ouKoPh8Eq0Wy+MHeruOS6UGph57TBN/8QVHG089u6Wy7+SR+98oP/1YW+cvHr/+3WRzbpvNcB1AuX7TcCy1ZLVmc9nVP/tJ1usG9j48D8LjQ/n+NeN/0dfb/9VgIvacGKSvUosaP9Cfv/H4w49au3NP830s6xvb1tzhlorm96654sKHXlz53F8ohj2+ZW8XpHP53wXCkV8vWTLYPnI5eOjxCeO6h/OXVsUaTxozavK4fJoFVR2EGE8O+fx1tyxf3bLlnXderi5my1dXJbipY0bFuVitAAbpDGRyhT9TrPzrRde0VAz5d7/7ch0rc4dYavF8UeKOJG3dn0mmoW1vUStqWSMcCr4TDlf9NRKtWnveJU82E/9U5PbZl88cP5zMxDPpnt3Xfnert+37n/A8CI8PZd5R4fNsFw4XA8xBgggSQXBuvlBc05SIWMnswHGmo/llIWi27O1Nr3zLXBaLpY6lWX6SJPt35TOZWY2jxr+8dn1vx8jl4Jklw2nOPeLtNzavJmiWGKfb6YDrUFDURa6ta29DLrOn9og5DR0te9RXNQ3q87lCXSQgEpGIKIsKXQ1kuf7878zcvWRJR3b27Nbc88+27Pra1w7e7LrUUFkrJwjaGaaZ0IW5fLbdsspj0unUt9VC9pjdO5aGzjprtnvP7xcat932ZGWPxhMPb0stXbKnc+ULg14pun8DOfLVw+Pf4rrbWYLkhm1L5yXJCSqyRJIE+s8l4pNnf+kFw84nTbfoyAGXrW2ITill3zmd4+QMemYPL7DLWI7b27Jj+6kjl6uA057nzFmebwpNfcIqkSuyuZTp80ugG2V65+72cZzCfk3wR7657KXUMp4L3lwoUY+s3djntO7qB85lRysid4FKd1z+x6XxSSOXhAsuWLLzvPOevpXj/d+iGefwG3/02ot/+NPALVV1oy92SPr2bCGX2rFry7UbN7798DNPP/rdh/5y1sGu6+xrpOrxgXghhseHcvWVox7Q9ML5kVoOeD4EZZWCoYHkfffe3XvFpQuCF7uWfceU8ZOpvc1D0N2RXVZdGxwdjvnpSCh+/o6duy8a6E3OKuvlK1a8Yq8eueR7/OHeo8/MG0M3kII6pWn0RHjtlR2AGxEbutR21FGz7xUi9APPP/qWuHvXrl9XRZkT62oVZfzkCMgx0nHZ/B1SWPjTKYfu2jFyuQ/ktp8dPa61c8d5hGuf7Lh2gmbJ/skTDnowUhV5+fSvn91KEifmR071eB+eB+GxX/72t19JkiRbYBMux9LAUmyl3kTZUMPoYWvC1IbtFO3sKRt5qG+oBVFxTrRsY7xrQ0T0RXSgpMWyT6n1yfI5Z5wR9O+76nsQuzb0v6SmuTdLw3S2r7cT6sZwcPgR0yGXy45et37j2dve2Xvu73+/Wa8V6y+W/FUPNrdk+3duTUKmXydJkzmHVPUfvdEyeYzrLtzv7/I1N77cEqu6ZOGkaVPmiwL5exfMzO49Wy57a82r9/7m9kX/9dRTF83MZpcFR073GMGbg/DYL488ssJ5ZcVdJ9pO+eBQNFRgScnRtDJjmO6WyRNnLtuy/SnNsJ3jgbTqfXI1QRFCuVgc4DiGVnne/+ItP3tt+eTx3CykJYdJrDm4ebu5ZeTSFd7elNTe+mJNytLok0XB59cdFThRrzQVNlQ70t2WntDc9lLulCu+1FwcKL06ONC3ZyiVP0kvEbTAE6LAcY0kuE1tubbND98zkNrfVpM1a9bYL77Ykfzmt6vfqK+f/EKprGtlTavO57Nf7Otpnbdj56bo/PmHty9btjM38pT/9XgehMd+6ej4M8OJBEfiJjqs0CLJoecZlnMNQ/MtXfpL9oYFe3sIYNbqmkWwPKlNm3rYUoXnB/2iKTHO7pl33nknFwxV/9I2bcly7GOuuFSaMnLpCijGdROhSbts030iP2wAa8QhOdgPLpWG2kaTmjiBbOjv7L9i1eK1l46Z3cQ/9Wxxic+vXKPqsHfzhiEYaAWxnKFOMYeoMzf2fQt7NR/KggV79QsvXNX3tVPn3TFjxhfPkpTA3aZdLiWTvaOGhoa9sPt9eALhsV9GjQqTFlg27szP8fQ2inSTQDo6yzDqtMRXHFzLoioSaSHAyJbNcoGWQ83TZhyxleGBLxTLpxXTd4wvaNN3M6z4kKYSJ8XiY2du376QHbl8hXOvfCjn8vRDalnfrOaLoGf9INIJKKlZjeaSRCieHW/Zg2e+saz50pL7dOzxx7P3iL6669JZZ+WOnX3QsrVo5QadUN9G5b1K1h+Fgw/+g3nBBUuSXzhi9J9qakadF6s76Cex2Ni+kYc9EJ5AeOyXHaBZjutGgeRskgi9ywvht3hRKRAUyax99wmmUuiGIlqBEk1wi9EJk0ZvleVIWhRj0NHZN6p3MHPEI488qpICrHYJomvr5j2n/HMBWbyqEaXC3RRBP0QAYeGStOU8uV6ggr+yGbKZEZMg+YfGA9F75k1X33rlMyuumnrPXRue9/uVnw+ntba+3jz97rqOSX3dbx6Ps0pHLvuROfHE5fr112/q+/73Xmi75JI/eP0934cnEB77JfnsCyIPDi6aqxMM9S7HEUWtXMxajskde/jRlaKxUybOyHM0mS4V825399aD8mqql2VDNnLdY6Zhzrl/8QXBYtF9IxiJve4S7he/eZpwWuXi72PBouV5kRe7ULiSIRzJcHRy05G+hbdQEvl9YK2neLEM4arkqEKh9/y1r7353ceXXDDtoYfuWdswetzNallxiiV9bl9P7qoH7z3sfNddzY9c1uM/xBMIj/1y1KlXmRxp+xWOzuTTdNHWiCESSIMhKOfhVQ8r+BzHpYshXzVvWSoxnN5DmW7OzanDVChU6/IczO7ctqZh6dJUwSGM53lJzJmu+90zLv6XFQ0IJGKv6loBhTAuC6QwMGX+fKOK6X9ekuO3GKa7Tg4aRFVDIdLb1T6/efvea5954a1RF1749dejYd9vZckPPf3JI3sGen9+770Lzlu58iv1I5f1+A/wBMJjv+xY/4yiiFEUUdBaOT88FIpX0QRBuoZl+o84YlbFHWdFQWI5ruQ6DK4ZOZ1hyHYHnGGSBAIcqkorDp+Jz/vTn/pXsCT7KkPTE+iM/l/42Pu58MInM5TEXmWY5TU2ob9+553Hc/Png82UjttBU/wCw7ba/GHbDkTUUEf3npPWrH771r39u8Z/aV7T3S5JX+461CupTCnS0zV4a29v+rrHHz9u1MilPT4mnkB47JdIZKZrGKyla64dCEx186WMrBuqRDO03jlQrOQNiJov7feFApJEgaqmWTEgCyW9YAdC9cBxQsCy4LCf/Hz2l/C5IR99jwuOTVEw5/zLxRn42N/Blai///2NK0VZ/7pfct9csGB5JYTB8wLXXppex3LkjSRHtNeNQb+2VMbX3d117DNPbr4sQ5Pjf/2brrvHTpn8A11nHstly6XtW/Ze0t3Z/uDzz3/ruL/+9etC5QYeB4wnEB77ZXfrOyGOkxocm2Q6OzcqFK2DX+I4nnTDMb9cKT7To7X7TKes+oUIFPLZaY7rcjRNp9Ry1ojHx+RM3TrY1osJfO6JTfPa6oTQYw2u76h6ofqgxYvP+IcVDSwS11zTMvz37t3v55rztb9yZPhWXqDemDqTBlEscR17B4/b/Hbq3BWvXzXnxuveeTueqL9GVMRf5nNa+1B/8qh33n71zmJx4KSRS3gcIJ5AeOwXUdFmOYQdV8saHw7H2FLRjOoll6cJ3vb54vv2MnB0GnkVtuXgZj4EFIqFSbjKvOXCsyRNr5Rk0SnmO7+GT5131UPZOjGyfhQbTk8pBL5V2117QMl6KUl8qKgSd/EStadpkgvhqMG88eqmE7a823z9Uy/998ybb14/OHXq1D8k6hIXuwT1TCqpb2lr1voWLpxLj1zC4wDwBMLjA8HNbfsH2+aSBMgiL3O53FA1LRsDQpARHNL2t/ftqRRWyeWTkulaukD6cVXtuGPq08Oh6jFqIRdJ1E36GThEN0FQR1x/vXw6Pt+q4l9nJ8ovs2Pg2JT4xnfwsY/Kovk7DZ5LrNJKxCIpaKmN4wjwBVT59VfWzXt11YofPv7CMcfxMwPmokXNrwbC8QWCP3HjT2/d8PaiRf/Yd8Tjo+EJhMcHEpkzyjFcTWMFF8rFLM/TjGFpwijNcDmLNLRRY6dWNjjFZH/RtawyUDb4/VHI5nrGuC4z4Nj8W7WBuh5B9P1ZLVoB1hVP/MX1s/xXL1qbFqu4l8p+Eg3w2Ttuv33M5MoNPyJXX7QzbWTs5QRF/jQYd0vjJjFgWkV/R2vyS2+80n1xRKueh8/74Q93dN922w5cVerfVtny+HA8gfD4QMaRCwzNVmnTYkCQfWZRzU4sDA8EOIYjaVZ0WlrXyfi8wf5h2mUopaSZoJsmqIZaohXt/h//bO0Pv3jiTcmqmjGbFSmQLKvm1HnHnFtx9TNCaHtXprS9L6eKg0OZBfjYgXDjjYWUS1fdz/Hko8Eo5JomOmBqutLTMXTC1g1tp7+x8caDR071+A/wBMJjf7g8y21hKRqMYkkkTL0sSYFqlqXAJkypYVxtpciKEBBYhqNzSjwAsdhoKBeIcC6byf89q5EH5V1eDG0yLfOQx576/lH4WCDCDDJ83SPJFGRMnT7kuuvqD8fHD4RrzmobjkelW4Nh38uROJmuH42TMkn+3Y3rv/nOmxuvenDxGVUjp3p8TDyB8NgvLllyDFvNsByrG3axydSM0WpZx30sMtn+TACfQ4mKY5mlhGEZW13XaYlEFCgU+s9cvPgMDj9+3mVPDrgEscwl2TRB0t/7xS9m+ecf+2QuEZ+4JuCvWgI2OYGwiUOvumrOAS1HIjVwzvzKUJss+n4sysKz/oht+QMUkI6pDKU6GCtn1oyc6vEx8QTC4wPBjXslSeljeck0bVsW2cA0npNGsywNumGIhE1XyrYxxZJP4pgSw6nL8sVyt6pZSFiYUclyV6WSFG6eO23y4esk0d/NslxDsVw8Fh//xjd+s1eQgqsoih42TfVkH6d/LIM++/Q9W+LVyhOxhPJyrKoMrsPcI4XZB5sunP4PW8s9DhxPIDw+EJyTUCiVSpalJXlWBJ5jj3dMfQqAAwzLaSTjq6RanzHUs8MxnIU+ovFOUZS2JRINuJlwlCTshqUbLhbxZiyrlOoLhwKreMau4e1SwHUXV5Y3BSGwmiKl5zmGPUrXh05cvXrhx1qOPPuU7pXVseolHMHvDkjmuh9cse2lecQib+XiP8QTCI/9Q7k5luMccG0wTZ3NaMWc61IFsM1AOt3O4FOISzaaF5694anTT390SNftdtN0WyRJKGZyPWen2pp9gDyIb1ywJGnYzEaHYPtKavmK3/zmFzH83AULliRpRlxeLFPbM4XCBa+++pePvYfCUactDiTGHh8IT3165JDHf4gnEB77hacl17ILGsdy4NhOV8hX/13TNR8Ex+KqI1X/MkLzfHCJKE08w9K0PxNAVOtG/zmAs6YQU6bPeRNcuhcFJfXFdO697MYFV9+1mgJ+K0vKDblB9Rwc2ow8dECcddZj+Wsve7tr0aI1ldDH4z/HEwiP/RKJVaskRZm8j4SCkS+HItVri6XOtyiGymQN7V+2VV9+4RN9F3373q08mA+XS0Y3EPzMF1/7ehQ/pmlaTpZDz9Ik+BkK6u+7b1ZlR2dnhNdC0cTjFEFQjmMd+r3vjZuGj39MvJyH/4d4AuGxX0zV1i1S0wjgQaaC4kDLUJggGMN19EhNPP6BTW+POOKUZp4NPKcViNbkcKaScTl//h9yilK9g2bkzkwmdRLHuRE8gXkwcbBZGwtsYXj6ry6Yc+1S8dCF58z1ajp8CvAEwmO/xOsSBZYS+imKgGwuzQKZl1iKp0mS7x3o7Y2MnPYvrFxZV6qPnXTrodPn3ilYoezIYRgzcdx6hlMyQDBNXe35uXgCEx8//7+f6yYJ/jnTgqTtmmfxYzITK0/w+ETxBMJjvxjDkzSb0YBlWYuhaX5nx5tTlWqeRQP/BJIWP7Ab1aJFi5yzzrorf9hhvx2cP//J93qBJg6amScJ4mWwLB9lG4f88a9zQiMPAe8PrXOBWWxZ7pyhgeQRixefUcnU9Pjk8ATCY7+Epjc5LgGdlEBQhKP5/Sw/hrXYiSLPZFRD+0AP4oM4KHF2iWECJgEcpDKlGZA2m0YeQqLy9lAwVv0OyyupYqH8nf7+4fjIQx6fEJ5AeOyXOjhMA7okkDShc7wC+awWr443Dbo2EbPM0sfKWYgEiG2WaoNjOtPSyfJB7y80e+RJx61gSLKTIdiZeza2HDNy2OMTwhMIjw+DUpiqNhJZbVEtgFq22nOFbNEl7BzJuOGPsyQZCYr5cNzfbJumYNn6yc/++VzfyEPQu7OxCC57h+O4r9mk/e7CuV4dh08STyA89gtBEFZJy1suuGnJJwItiJORYTebllkwypoPZ1uOnPqRWb87vzxSXf26IMolNa9P70ntmD/yEFxyySWmmfO9UCjZ56rtA9sWrfHqOHySeALhsV+w+z++7ui/yWziXVwiyi9Khgu8QZGQ9gkyjR4/4PaNuHiLRVO3xeoSb7u2VlsuFQ75y1+OqR55GO56bH3+sWfSPQ+tgX8pO+fx/xdPIDz2C/IQnEMPvaXLNe2nkRgU6xoiw9XRBENTnJwvZKPo8fdWKA6E7353dTMvcksExd+RTOb8us5WciU8Pl14AuHxoWARMAhTZASWIkipGKluUmzTSFAETW/ovU8cOe2AmXz52w/QjHA7yQZ/fu65LwyOHPb4FOEJhMeHgiciHdtiNE3lFH9dlmOUSbIUNHPp0uiDay45oH6Y72ceQViaG76XV+Zv+ThzGR7/83gC4fGhYOPlWa5cVT32yaGB3OvR8JTlWrE8zLO8tWrVT/+jXAU8H4GTqkb+6fEpwxMIjw8FexCjxk9cUlUz9ueXXvXwa5RlqYn49J+6Vu1jRx99Y2bkNA8Pj/+9/Gu+w333XVypB+Hh4eHh4eHh4eHh4eHh4eHh4eHh4eHh4eHh4eHh4eHh4eHh4eHh4eHh4eHh4eHh4eHh4eHh4eHh4eHh4eHh4eHh4eHh4eHh4eHh4eHh4eHh4eHh4eHh4eHh4eHh4eHh4eHh4eHh4eHh4eHh4eHh4eHh4eHh4eHh4eHh4eHh4eHh4eHh4eHh4eHh4eHh4eHh4eHh4eHh4eHh4eHh4eHh4eHh8SkH4P8AMWQH9Ogc/moAAAAASUVORK5CYII="/>
          <p:cNvSpPr>
            <a:spLocks noChangeAspect="1" noChangeArrowheads="1"/>
          </p:cNvSpPr>
          <p:nvPr/>
        </p:nvSpPr>
        <p:spPr bwMode="auto">
          <a:xfrm>
            <a:off x="3376013" y="2463950"/>
            <a:ext cx="309638" cy="3096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2891" tIns="46446" rIns="92891" bIns="46446" numCol="1" anchor="t" anchorCtr="0" compatLnSpc="1">
            <a:prstTxWarp prst="textNoShape">
              <a:avLst/>
            </a:prstTxWarp>
          </a:bodyPr>
          <a:lstStyle/>
          <a:p>
            <a:endParaRPr lang="en-IN" sz="1829"/>
          </a:p>
        </p:txBody>
      </p:sp>
      <p:sp>
        <p:nvSpPr>
          <p:cNvPr id="3" name="AutoShape 2" descr="data:image/png;base64,%20iVBORw0KGgoAAAANSUhEUgAAAQMAAAEECAYAAAAs1FFzAAAAAXNSR0IArs4c6QAAAARnQU1BAACxjwv8YQUAAAAJcEhZcwAADsMAAA7DAcdvqGQAAMbjSURBVHhe7L0HmGXZWR26Trw5p7qVq7o6h+nJo9FIMxqNsoRM0GAhRHqAwGCeCX5gMB418JBBBAtskEAEEWRLKCBQHs1Ik3P3dA7VlePNOZz81j499rP92Sjx/Dyj+4+uqvrWuSfsu//1r7X3v/+N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ezFax4geR/9qPLZz74v4J3zdM/jv+FJ/t+8az9H9q1hoy/7W9w6v/zx1+jh+He6wXAMircf1cr92G7cj6m45irQ0e/tRH79+5994fCRvYRtBAbfAvbRt71NedvgUED69In+C2/5Vv/A/Ql1sfL7ES3x3XJ+XHfaDdiNXQw7zS0pFpJCmWQUsB4d2u0npFD4KU+NnorFxlvSu26yXjjFyF5CNgKDbwHb+tH7wl5fPa7Eg05h/+Hn5f/zjYZ4v/+eT7+yvnTpV7SOdaeSKSDgSrCqZSARgwwNicI0EFXg9Jv1oderea7zgKbqf+fJwctLcDePnLjX9C8wspeEjcDgW8QGv/Dh11uufSuiON1eWlodv/71O2ar/v2NncvvqT5/Xp56+V0wGi0YtRqis3Nwmm1obgjGcIhASIIaV2HB7eqhaBfRyJe8Qvp3oz9258kXTj+yl4CNwOAlbN6pi7Ot7dJeRdV2osbscvsrD/4bxzLfPOjXSqFAwnGbw72K4syWK7soHDuOfq+LbrmK1Pg4uru70B0Pcijsv2/ZQxjdBuLBHNJ75gbKdPazkozfivzsG5984XIje5HbCAxe5OZ9+ctqbRFjrfLFW8OTUxtqKhztLK0ddRzvlnh2TE3E4i/vtmrroULq4fZi+fPm+tZ3yZ70LrttQtpoqEpIRmlnC/nrjsFyHTQ3tqDrAb6CiAVCkDUNrX4DzfYu+o06JmePYjK5B4FMtmuo1ueUfP43tJ8anJakV9kv3NLIXqQ2AoMXufW++Oh459Lar5uNxqv69f6aYQ1Vy7WOSY6kBqJpJ5POhc1BF3JM33YV5bGIYaXNQevOQWmg9tcrCCfiqGyuQI2GEJuYRadahWf1kcvvgdHu8AoewqkYur0W+p0W4uPTiEtxJCI5OJo0hKp82Mg23pf6l99/XpIk59pdjezFaCMweBHYC/P98n92trW3/eyN+nXzY8hrF4yBd4fmaSes3dqc3QYG5sDuDZpqKBxBUAkhmsih2i0hnIlBrpoIRgLdVCERrW5U0LxaRipfwPqlU3BVIDQ2AUmWEI3GEdPSKC9egTM0oKoKYjwuNT4BOj9vSIHMc3fOX3T0ZGS316a2UKTfnPvUr31Y3N/IXpw2AoP/D8zzPqp4XjRiSP2s3NWiejS+DFQGknTvfxM5Pe+c7nnb2R7WnAiODmT5Nrrzf2uu27wZrnGbY/c31cDqE54X6rcfaualYOpP7Z36ZPPqktTarM7ClJEIF6DnwqhuLSMYCEJTQ5A8Dc1BHbXOLgbNDvK5IvRQAMGGg/LZJQSDEUoBBZbRhcTPBhIpjOWn0NosobG9BcUiSGgRxAsFFA/th57IYlCqYPfyKew89TDPt8fLTy7ATkU/8eX/9NPffe+IHbxobQQG/x9Yt/H+G7TA2I8qWuC4axmq69hn5IDxp5qWPwukLA+N/ZbZP8Y4fpskh5OQo13Vu+4p23BPaeajS/Ce9IzkXWOqm7gL3vhP0h3nPfRWPa9z0pOiS7IS2CsbeIN8qZ6qPPo8amt1dOo7iKRScGwbg14HoXgaXjCA7cUlDIdd5POTyExPo9WqU/s34e3WUL5wDqolIxZKIZHOQYkFoCbp+LEM2ttldLt1GIMBAq6C7PQc0jNFGH0DjctXMKiU0G+XMbP3ZhRvvBm2is9HX/uy75dft1B+oRlG9iKzERj8I9pweOWQKjm3wSu9QwmU7gYifNeFa1t92zbbnms/pGjBPmDfwD8ckqBonrfH8OQE47riwqucdFFbleVc1POU47IUniQdDwE5Ht6F62yashLXXTdkuk5fU1b60vbjX8Hao+dQXVpHIBpDIJdBdv8R33k3L13CpUcewezeo5g8dB1M08Tu8jK6wxYsOrXTrPOm+8hlJ+DsNqAaQ0hDjbcsQQ1Fyfx5VbMNz7LhEhSiiRgc14VGNpHIjiMxXkBsahpW0MVwe2k3MV14R+hfft+Doi1G9uKzERj8Ixg1vWoYp/ZJivVHErzjMhBWFENyvR6VvgkZHjyHTkW6Tkfu0dHIzXkUkvS7HHW6wy9CDMZL/HvWleUk/yi+Gn7es+FJCV5jwFOdhacFec5ZuNTt3qCJnYufw+IfPorWFQux1CRSB/Yjf91+Onsf66cvYOPZM5i78VZs725DUVVIvIxpdWHYJsLxJGYX9iMWiSHIW6o8/gTKj5+EPAQ67TbSmSIisSxIDBAJREEkgBIhWAQ16JEwUuNF8JlRWjsPyRwiWMj+7p63/Pa/lO4dSYUXo/FrHtk3a7/0S2+6Eaj8qq7Z9yiyrQs2QJMk8FdGdDhVwKpBdit0bEeT1KLkuXFChMT/BjxG/KbzbwP+FPGYkIIGPHMLkkPWLSuQ+Hn0luBILh0wAJcUXg3TMem01ZNb6NdVJKbGEUomEcymsH7hDNZPXUI2nMVOZRPPnX4cUT2Cw/kjWF+9jM3KFhzPQ0AL84oqXNNGcrIIZ9CHbQ5QG1ZQa+/AsAawCEjkBlB43SGd3jJbGHYb6DVraJbXYA9afGSV5xtEt9c/d/4DZ06uiQYQ5t13n/zuu+6STjz0kPfCWyP739RGYPBNmus+VPSc3R+VnNYPSGrfd25JsunlFj2BisDt0aErBIQmjyVIBPaRg0+x5aM8LgBKBx5D1iBAg5/xkOC/6VyDdUb+dX5WTO/xGGOHlL4KxzRgN4ZwyiWgtQ6n1sPyl5poDmsIhGNI5BjNMym4loWlk2cRi4/h8JHjJCLU/dkxJGIpOjtDf1DHwLYQiMQRiiZ4LzLCqTS8gAarVEeQ/211V9ExajDtATq9KoYEpC7/bSsmP6/ynGQ8fGKn1YPZaxIsnIKrKtH73vDtX/6dJx7y10Hc957vTRkL8fFfm7yhOQKE/71tBAbfpL373T8Rc93A6zzXnfXcQVBSSAikXf7FoJsw4gpHdhqM7inI+mFAneb7Qjgwwov3zTIBgaxBoXNJGQIIZYC1TBaw6YOJaxFgbJ6DUdx1ZNh9D07pDBR3QAdkdC65KC930W11oOlB6JQRly6fQf3qGoatNnJj4xif38dr8LSM+AOezxwSsDQZa+UNWMMhUsGELwO0gIqdnS2YlALJqWlE+grcgYWwmoDqapQmQ947AUzcj2PDIWvoVDfQ3LyEfqcGyZWhyIGcaztXfmjPTct/dOU56xf/jzcdlGTp7eo7f+6Bay02sv9dTQjXkX0TJkk377hy8gGoC21PPSC7mKDf7qez50j7Y/w7I702A08/CI9ORS/ky4Zs78Ab0umtkh9dPWkOtkHJ0H+OQLBK5+3Dcyzq9SRcfQa2myJwFCjmN3nOBiy7gQGjsaTbjOwZ6HqUX6aExx58AI9/+kGYXQPzh+ZJ3Yco7a6h1iqhUi1ja20ZG5uUG30DRycO48jkYSyMz6FV2sLnP/ZXuHjySbQaVejjaSQXZqApYVSMbTQpdQaOWN/kkTNE0K5UUV5bQ5Uyoet0YTouDE3+QiCb+rjsOtpNn/6jvhhLQTTz3XIgWTTOf/b6ay3235r30Y8KLTWy/w1sNID4j2AD6/nXqVA/qKr6pMNo71Fjy3KY0ZP0n/7AX6jzGZqF9meE97wK5ME2PGsIT8kSJJKUBmTQxkU6ug5HptOrKQJEFK5B6dDYhdMrQSGtd81lmKTrxoARWslDV/Mon5Zw/ksXGfkNlHZqKFVK+K53/Cga9R3UyruIpsg4VI/MQ4FNWdHaqfC9FIa8z3giiQAp/8bGMk5dOomj0wu47ra7cOqp+9FevIyoEYUpDVEnaCm892SADMcht6GskAgAKsEhHgpADemeNTBWc/e84g9u/6W3nw1EvTmSl1e7Af0WVUXBMa3/KOnJ571U7pyS2Dft2r2EY1mTXrtaCZiDxzFdf2KU0vz/r43A4Js0w3jumCzjRyUYP6IoiqgURGc3+RL0npHepP73JLhSmkAgQw6E6cRidkGMJVBWe6TixAvJS/AwMdQg6HefLMHwZwu8ToVUXUReExr/swbnCQZDOO4EgaNIduGhu9pH6ayElavLmDl6M9lCANlYDkuXzqDVblI+BJDOZ6GHAwhGQjA6Q2xfucJ7pOQwTUznZ7C7voxqvYLZfQcQL+Zw/xc+jH55G1mCkkaX77g9Cp4+wv6wqEY5IH7KDPxRTF43Adlz2y7CZ+KpsczcG27txfaMXxcMhBUkMrJktQFdobLQK0602JDjmZzqDlJOv2/LDhWILH3C1PWfCafn/8vA48j+19tozOCbMJFpKMuaoL8/rahaBlKZEZ403mmS/lcY+eskBXRwh6AgBhGH4tUBCBKe2eHnLUgqHRohAgcBpL8Fu34BRvUqjNoiWUGTwNDFYNCB2W8RIEqUBsuwvSxMI4chT1/bWoVsBqAMI1g+exGKriE7MQEEGLkJTK0KwYQAI7IPh5QG7XaXskVFcnwMw14XqqyiXiqhUasgkchiZu4gBsMmLi8+j57RIyswYREGxGCh47nsMGQF7DUKvTiZynjFI3tQuGVBSk6lApFiqpeZnijKqj4rK0EeSsgIxn3QoZ6A0rUjSGYzqmeE3H6T9z2U0e+KGYywnox9+cR73jcCg/8fbcQMvklz3Y8XPS/6FwSFezxPyAI6Op1JMmvU/S6dnDTfi/kDbpLbgUvJIJPau3KITpmnvwQZnYVT6hi2tyDbElrlTQz6jMRkAK7t8WePxzDCezuQ9RQp/xyGzRD6pSYsMgd9uA/dFRdnTz4Dg5F77th1CERiSIbjWLp4VpAPGAQl13bIZAYEgTb6nTqGwx46nRZSyQzGJ/dg756jGMvlsbx+Dp/5/IcR0ALQyQA8ShiFLCDIu4+oEsIBDdFwpDdVnP/KxOuO3hAr5AtmfUc26yVE0hOIFScQLxRhSw70hSnImSzcs2ehBJKQDhyD1635bSfaRrbJhIamQ3T5IsXULwSO3XPG/+PI/pfbCAz+Ecy2V35aksx/Jcn9nBi1F6v+JDq9SDSSFMoCMgFJSVIyDPguNYEe8QHD7Q9h9mp8u41BuwKb4DFs7fJ8Hoxei1JAAAjBQ6rwfG0CRpxU/xBcJ4jWxg66jObDTQ+Z4PWM/kGCwRNo9W0UJ2aQyI5Bp1hv9SuoVrfQaPegGxKjs4lOr062YqHvGdCCQSTSWYyNzSJfnILq2XjgmS+itLuJAIGFBINg4D8NsrrkBMO6HVK0z+hR/S9uec0bvIl9e7/XsQZv29h+msymg1RmHtk5So0xshN+yomp0I4ehLdZgZLKX8u1qotZFJ6R/5BF3gRBynPcniXLvzfIJ96bnHkFDxjZ/2obgcE3YZ57JQC7fbMrpd8uq9F/BuxemwFoUesz6knhBORQgixApqOIKkKLdPAAXURCr7QEs7nm5w2Yg5o/6u/ZBmOvYBuuT60dR0zlDaB4NUj6BCXAHvRbJoxWG/WtbbS2OlDLacTsSah06vXqOrpk3lMHjiIWS0DRFNiyidaFKyivbVPXE4rojLV2zaf7YS0CLRImUCnwNBl6IkYfHeDixhXUGg0kKSFUhYDkiYQi183FQ38rhYYfPTZ55Mm3fMdPxy6dff59moHbksVUuOxdwTBQwvjCPkQjk2QGeXhRPjv/89oanJ4CZX8WaphPXyrDM0RmJrufaBuyJlnTYcqK4+rae3qm9N7sbW/0F21RYEjb930gNHHiXf9N/caR/ePbCAy+QfO8++QOfjYTsi/8pux53yFrxbhIwXGGawSDHQxLO6TnIQTieQQyc+juXEBnl5KY0VoLymhvnoYk0fltSgBGf9sWU4kiHdlh5Hf8ykK2WefvbUQTCwjEjmBoauhV6ugwyq4sXkanbGIith+54BRBxcFWbQeWoiOZmOEdmjzehu7SEXea6BOMegED4UgA7WYNdk+UL5SvTWI4JgIBHal8Dl2yhkulXaSCMaiWiWgwTLDqIxBNVRJH9r7rp37y3U9WvnL6da31te+vrS3fFQumCAA3oiFtQ4l4CKQVBIsi25pgk0yyLYIYLg1g8Vyhm4qUDfybRbAkCEKshZCuzbCAYCCFIrAV6YKphe8LH77r48//wA8k9NjUXcmJmZeHY6lyv1L7DwIUCJQSjR8a2T+mjcDgG7Th8gf3M/S/UYmGvlc1zRvsQAKW0YFZ3YDVXiPNHwhogBYKQY/TiRttmKTRcojRUVVg9aq+HDBF0pHZ9ccHHMeATSBwCBCQA5BVHYFQDumJV9KJ89T6DTTWd/jaxNaKyEVwUcjPQaO2twwXjupBCkT5vgqj7qJT7WJQM9DdbfGajMOaC4tReNDtwhqYMC0LQzqk41oEgxBiiQQZRRTxWA5jsXEUYmkYFpBK59BqlryApGxEwrGz0UT6Nsn2Mt0+77Ntw+oP4OpiStSizND8+wymdCRSUwhFInDE2AfBQDCQ0K3TCB5LUP6wfchwqET4qCGBS+yNvH8eb1reJSmT/97nTny0HdYDfxbL527zbMcc9lun+o3WByLp1I4b0laOnPjZq9e+jZH9Y9gIDL4Bc9d/O2QEij8sSbH/U7Od6eFjTU3UBzTdDvrmCiNtH2pEhqUKKkwZgA3A7rC1NTKDADt+kpEyyOhPisxvwGOkdMgMXJeRUmF0pbQIJheg61k/d0DWYggGIgSQFpxWH8NGBw4dsMdoH0qleS0CTDAOLZ4imLgIx2NkGR56zT4aS9uoXd3GypklDAhQkkfQoEa3yBosgoFlDWDa/J3HxxJJ3Hr4ZZgb34/Wzq6/SiISySAUjvlLpFvVCiVAHKlsEdnxOQKekDYurxsmA4qhsbnhpzpL/KBRq/rAkJqYIlsIsaNZPvPxPBna3iRCh+NQonR+AQZkBH4OxnDIn2RJrjI09fDvPXLfX12Se+7vq7YUERmTw17Pyi9MWOmFsarjSZ/ORnJ/l7jl2LPSrYeujUiO7JuyERh8g+Z5K3cNL6+9d3i+cVP1U1cYHYeIj6fhauz2ShMGI6aekUh72xgGV9EPnaLmJ1MIUH8z+ru2Rn2uUIuLvAIVtkd6HaPjRHNQCBgeSO8NOj6jbDhEyi7RYVx+YXRa0gBoShBKKIr09F70BzYdyOM5TcoKns+2/Gt4fMXT4wQZDY/99YexdPIynZXX5ssSP/kZy+wTQMhQCCILs4dxxw2vR1jRsHjxaTp+iNfOQlcC6Pp1EBoIEZRSySJSmSJUTUPh+pv97MdhuYKtc09jd/0KQukM8tPTMLZrBDoZsfEUggmCoBg/AJ+ZbRQspqFNRxDYG4MyloKna5DMAeRGzZ9lsJLJzYsfe2q3dnL7YDgWj7gEHZfvuwSbeCEOPZtw46nCM7GpiY/EC8lP4rbjayPp8M3ZKM/g6zTv3Dn93fNv29t7eOn19YeWXrv9uVPhTrsheZKMgJ5BPDXBRtVQ316F0o0gqU9D8aKQIx2ChEHnZ5PLIbgyo7hLdmDG4Epi3UKRDIDvsdOLmoX9NoMdnTmdnYKuhukEdHbTItNwEM2NoXjwJsQpERSFFJufEasNrW6fnzXIIEj9Ldd3/GgygeKhA4jkE2hurKO+1fQZgaikptDpE3Gea2wPZqYOYX7iAPYREDbXL6LTLCGoCzBI+FOLYo2FiBzx9ITPTAadFkjfocsqupu76G5vYiD1MRCpyYbpJzrp4YifzhxNZ+EpMqWK8FUbsktN0HYgiQWdDYIWGYSUICikEnAbVaBRF4kM8XbdSFRPLUVEUpYSC0GLRSCFVMoIk8DUlihPJiU98ArZUMP64tWnTnzkL8US0JF9gzZiBl/F3N9+PD2wy8HQdTcMu7ULeafWvc2t2z/kmubR7tZ2slWpQc8TBNJ5bD1/ih3bQ+bQXixe+AKsdh+TszcgWhjDrvogpJkuXEUlVdf88QJBzR06pqTqYtSckVZkKsp04h5iqQLyE3uRTk+jUdmB3e8TCDwkizNIFGYIPBEqjx6MTtsfnBv0CARkDGIcwBLMQBQkocOn83mMze9Fs7SJc1/5Cp7+7BOobzYJMHT0cALZ3AzGctO+rBhL5JCgAy8vnkRjdw3peJ7gJpKiBJ1XoZDmY+CivrZKtiCjePg4vF4XDh20Zxiod8s89zrC0STGKSMm9u+HPtSRjOSgZWMwhhU4ww5UAoVGhuH1PeKYDZPSQNmXQvjOacjtVRiXF+FEg9hYMbHyydPERAtKWEcom2T7kQUZA1A1UFHYlFRhjM0d6Sdm5h5yHeXXC+9646PXvrmRfb02Ygb/E6NTy+8ev3G/2en+0rDV/bl+df3e1vb299TWN99iNFtHLNMKSqEQ2rsVHqzTKZvY3TyHVr2Ewsx+bF09BZu+k6az2fYQFXMRLXPdj9z9ehPD7jbMfhn2sA5rSCeqldDjOTqtKkzTwMzhmzA2tv+allZcf94+Mz6PcDDKiB0hLd/GgNcyui2eRwwI9ohcjN6CKXsuZF5bo8Pquo6ASkky7PM8NhKZFGqrNdh06nA0Do1U32cWBJJAIIhULIPdnRWyDAJSLIkAwUGcMhBk5HYl7F44D7nnQA5q0IIhWIz2a+XzOLX4NBZXn0N90CRwDZAKZ5AcH4fpkg1tVhEvTsCSbQzbLcgETHE+lXLIJtsZ1lqQNIPsQQx0KmzLDoZkR5HpHNRsBp1KE70m5RYlRK9WQbde5f13Gckc8AFhVhuaYQymHP7737zu3sXffPknGiceOjGSDF+njcDgf2LvvvVd2cajZ39gaPR/2HKHc32rO2UY/bFBtRkbdruMbGG2nkTHHWAwbGHYbMBRqNELRVQYVWPZPIKRuE/XB1YP661nSXED1OmU/JJwWglaPwJ1kEDHKmFt18CnH2rj7NUGvFAaR2+5B7MHjkMn40gmsnToEFQxHtBtw6w1YLZI9/1BQBeSGEugxzqDjr+OQeQQqAQRlxFVzFAkM2PoEzCGZAv5mUm/YEl1o0TQkHkOCwb/Vq5sIZHMIEt20Khuwuy1Eee/FTqbQSDR9DhiZBJWvUMGT2lg04HJFmRS90p3F32LDIUA5CoKo3UE48U5fzBQFEDpLC4jksrCjUfQpUMTmfjvMX9dhUkQE5XdAkcKkCZ0omcGbrVFgArCGzQob4JkRh001svidvk8Jq9BrsI2dMTycIKHS1ajSRQhnnSoPxjubWWXlr/3ZTeH3zF7xPnQ6aeGL3ylI/sqNgKD/87ICNT70nff1rl0/p2teuOHDQwy1a1NSVBvkJ52qhV0qGvVAHUuI7bMqBuOxnynExpZ1hVEM0kYZhfL556GGO+r1a+itLGKzjad1VN5XBQ56Shi9QV02iYdIEpHUjE0ZGyVXDTNEH7wp3+W50lBNvswdjdhd/u8N/oRry3GBsQUpN2jLBCrGuklwgH1SNQfRAyl034kVvi7iLTi98jYFNIz88jMUBIQtNZOX/FnG2wCRqffRN/s+FWUFopH0NgmMxj2ECQF9yhO+q02uq0e8gt7QPcnc7gKR1RfI7glCFbBdAwhsqOFPUdRSE/gyLHbMTF7ALbnYPnkw2itL2PyyC0IJeJolzZgNOsEyiRkWYNlDKEkwgj/k+vRUyW0nl2BYvB88Qk/ESmaDiJcTGPr4gYZh+mXclcJUKL+gw+sBES7yzYgGKb2zGiBZHwfAegH0WzdiP7g2DvnDp370OXTzRe+3pH9AzYCgxdMJLLc94Z3xLsffuCW1ub6v6zXKvfaRjfX7dSkVrlMR6PGlT2Uli4jEGEHjVPjxlIw6CT9ZgultctI5MewuX4B61eexdbiGfTbTX9FYt+ooVvpoldnx7VtFEILGJMOYrDbQam9CHVeQjIcRp4dX5ca+I4f+kHc9IpXQjJI/yvbMOplRkqHjj+kzh4wsA7pyC30K3UCQg8mabUsInKStD6WQHxiGlquyOhO6WCaCGfyCEzPQBWDdNTrHgFm49wFVDYrMG0DTer+eFHG0ePzyAbGUd8RzKCDIEFLjEW0K2W017b82YxgOo7m9oZfRCWWHEeUEV8WlKBNOdAZIkkGofdstK8uYfHhz1BOBFG46UYkY2QCrSFalV20dnZ4H0HyFzIrUX15tgB7IorObgnWpQay84f4PCGyGZOSgqyHoFDfrqNbbvp1HIOUN4EA5YtNhtJuo8T77VB6yWRq8UwG6XhWDpiYdhV9O5BKPfCBp75cf+FrHtk/YCMweMHefeyd+eZTz/5ibW3lZ6qrq7e3VteD/XoNTkiBRdoaTMYYxQzE4wXS7nGEImkMuh2snHoOEh3OY8zs9ivY2rkEm63qBXVG40nIAY+AIGHyxtuw59a7kc7vx1jhEGJyEmtXn0fHrcASepnHyJKJ+b0zuPven0CI/7ZKm35Jcos62+606YwynZ8RvDvwp9hMOovDyNjdXIVDhw7G4jzGhFgwpOYmYTcrGJR2/OcLFwr+iH6f8qK6fIWshuzg6jrqjRYKM0Ece1kSM7NRBPt70eBnxIpGARwDSohureYnKdmug0guD8nieTbKviO7YdJ50h+L9zXo11Bf36BsoWQhyBQPHMPe6+5GITmP3m4FOxfPobxxhUAzILMKQAmLKVQJobE8OlkLu088j8bmDspLougLn42yxupLcMiYVD3ir6NQyAhIx6D5ZeNC15Z6s8H75QbaBDctpPrJWGJQNlHIdNIHZj703k9+tCvaoPTRfx9978//infij/6IsDay/95GYED76Ec/qszXvRuNZvs91asXp5vrGwzKfYYkyoCATkcc+MxAC0XJBpLUzBoqu6uorC6zM/Z9Gl5p7qAf6SEwMYXw1DTS+44gOj6J7MJhhNMFzN7ycjpAhJEtBC0QpxPuoF7ZQLtWh+kNgNgQht3FDa//EUzN7ofdKLFzr6BXq9L5XOii7gFZgaiJYFuWfw+hTA4Z0nExWOioMjIHjjN0x2BLEgb1HXTXSeepblRG1sj4HJrlbbQoVxQ6a5CSZnV1HVuDJiYOy1iYlykrYpC7k2QxLUbaXQTofFan669sNAk+apTMJZ+kY4agizETBxiK5dXiIjxW1lVk+eyTh49j/rbbkZmeQ+fKJpzWACsbJ7G5cdavzZgeG0eczCVIOSVSr7teB2ef+RKuPPoYGcCmX9Bl7thRtjmZDBmCGGiMJFKIUI6FKEni6SSqS5cw2FhBv7ZBgNtFiucUg6FtAieVDAxnyDaRDMd1Nn/mrd8R/Jd3vemgtd553WBtrf3bD94/2tvhf2AjMKD95j/7Z4Fo1fsZ2cANaA0CLUbGfr3hZ9el5uaQ5UuhM4plwcIRe70WA5fhRyiJmrwfMmHEGcWofT1Fu5ZRRwccmBZapLEiSg37PVLkEkFkHZbD6K2QHlMapMfnUa/uwpQ6iI9lkZs/jBx1uNVqoENKPWz3oEoEAmOAfqMGNUitHYuR8lMSJFNwFBvp/YeRv+VViO67HoGcyHMwsXb/x+nIbejpLBCNwvAstHfWGHEtglHQn2l47Nx5nNtehaHafs0Dj6BTVK4jaFRgGG1f04uZjWar5I8nBFNxZPbO89F0xEJJRKj7PcvDYNjFcNghCLnoUYIgoKFW3fKZQGVxke8buLT5BMxuF0kylPljNyGWL0KLMrKzLbqdPh57+FOQyBZMso8DN91OCVJAR0iwfp/OTslC1qNSIsgEoBTZSWFqChIZUkqNwSWLsTu7KOTGUZyYQzSWRiiRQCKWSGme/Gq53n+9V258t1Vt5nrb9cX/cO6pSy989SP7r2wEBrR/+/ofmVG6zr0BVT+KYAAOSaSaIAtIZ/xZAS0WpVPQ4RkdS/Utf7YAMRU9tFEebEGbKdC5ZfqZAjUsZhA8dmLSV7EIRxZVhzOYPngERruLGvVys1FBbzhAVww6EjicvoVoUEEmlkHY1RCOZKjNx2DTyQZkBmJ1n9dvo7m2glhhkvcjdk5yCDIyqbPmMxY9lYMnCpbSKdpLZ1G7eglyPIvkgRvQJ4VvrFyELeSMJ9GpJOxUKvj8o8+hNWyh0fYwFBJAjiKDPIYNl05Jp2Y7DAZkCaT/A6eDaDKDaDZNDJR4zp4fqaPRBJ9XpEa3KZOo6zs1VLfWUVpaRHenQjmioN4mCHZ2/LULmcI05g7d6Du+ALQ2AW5zdQkDMTugKX49hxtf/SY898QzuHT6eWwvLWHYbBJI+v6YTYPtZxlifcUA+X0LyItZC4KGWCUqUqUzhT3IxMeQCsUQIehJjZ7mlBq2Xa6ve57zJW3P/Cff9+jn+yde+O5H9v/aCAxoP3/399wZGtjfZ+1WkvRjBBhVRKJNJM6fqkcdvIlaeQeVnU3Yg6Gv7zPHDsAqJOgoHX9/Qp0OqoSjftafAt2f7rJsG4ag9KTQEUZnkbW3dvmSP4IvFu/0qbmzE9MIqhojdhfpUJh6v0En2oYcDSM+t0CHdBj1OuiR3rd3Nyg9Znm9NOkzAYtgIHIDdJ1OxIjstiswG2V/LCM2dxih/AQGzQaB4Rzlxg7BQxMDpQjpAXzhoWfwzLkLdFQxSyHKmHmoVgxMZgl8tQGMlgmZ2lssoGp3azAkB/FMHpEXphtNkWRUK/s1F5IEMTHN2GhuodGpwh0Q5EQr8Hqua6LZr2LVLCHG9tm39zYUFg6g025i7fwZXHn+cVRaWwhnU+gTIPPFaUqQIFavXub9bPuzIWIFJ2/GT682CKCijgP4/UCXESVgt7aXyNYq8GIGgpEgMvk56NFoRwsFH++X67/jtId/6rjeX4THAw/O/s6/royA4H9s3/Jg4H7suRnJst+hyvrrhuSgIi/ApeaW6SBugJLAFpWIRWf0MDazB5F0DmM334ye4qJJva8rQcRIxU1KAptat75bQavOSDY0fDYxYNQMhYNoMcILB6hsbzGyeb4zxan5CxNT1NQN1Pt837yWsGN0GsQAA5FCHjFRJYhypXrpDHqM5pECtXEwROfjlyfKqysSXE8se7b40yU7IY+mVBEroDrrV1EmQ+jUtvk3z59x0PiqVGt4/NQZnLu64U/fGUOxmYqYeHDJbDoYmyDtbwPOgN2DYNY2GfV5P9FoEgkCkc1nc3j/AVlHjwDXadUZuTuM6nTWQdNfDCW7bA/x/GQYTUqZsYm9OHb9q3D0xrsIkAZOP/hZbKyfx3Z7A1vdLTSHPV9yBcms5g8dwxLv27INpJNZXlOwjyHcDl/EAJsMQswwiHGEAKWGKA3nek0EsmILGsGsZmD17YfCifDP5d7743//vouPLP3+5Scqv/PMo6N05X/AvqXBwLvPkw3l0o3D7vA35K6ht7e2ScvrdLoyozZpeWsVbkim4zvoywZKjS0MNVL2aAB1Uv3mbhnpVBYW9bhw7k6ddLxUp3MZvtZVNBnb22vXpscY1QSt7rbp6NTiQzrvvuM3Qh/00Wqs+2MQIsKrjHZyUPerBlmtFsI5an5S4PqyGEysIElAEqP6Oh0zRGASTm8PTQx71Nak02KsQyT6tBm1W9T+4nexX4IoMiI2ShFJRs1GHY9euoKhZ/BcfL4+2UJQRjFLwAgA2XkLcpdgWGd09wKQyBDaVt8fiIyT4cD2IIl0al5TIhPq1cuk6TafU0I6nkOUzpuifp+aO4ji9F4cv+5OHFq4DqHxNNaXzuHqU49hZesydoYV9EF2FI+zJ+qo8f4lPYiALcMosx2rDYxnJ8mcdJTL2+ysZEK8B5G4ZLBNZE1FgECrsYEdlyBK9qHlYtjZ3Wluby5/7sgfn/jLF77qkX0N9i0NBu/OH5bd+UKC7jfjNtqzvfUNtfH88wikolCSIVgEApNadkBHbfebdJoGQpkMXD2EJh1AZecXZc5knQ5pm6ju1FDm+zk6aTgSRoidWDF4gBh1J0M4dsttWL54BvVmxWcTMVnCYGURvW7ZTw32QjpPNoCqeP4gn1gJ2drY8hcBObKK9KHjiOaLiOXHEaQmdhiNh2QV3XKJ1LnqyxBj0IXR6/orDMXUqJAMguqL2gqucy3tuEWguUKg6PTJfAYyBgMJsZiHmZkwHYxoYMnIOUkoq2wkMXAqh9AxOhg4fRQyY5gs7EU6PIZicQHJaA7jswfp/JPIj89jbHIvkvkpFGbnqfFtZOemEJ5I0tE3cerRz+Hccw+hWi1hzW7CVWRMRlKYP3odQTCINsHPaA+xJzmJbDTrbw0fDqdQoUzZLW8irieRJZvq93votZrQea8KmU6EbEV2CaRss8Lr5pC+YUyJ7Ytu/bOX33r5P9z/hD9zINLLT5wYpSj/QyZKSnzLmvQ39zqBH7v5pJaK/gcvE1lJ7tuDwpvuQXBhyk+tFUk+fUa/QafnjxW06HQNRqhAOIQUGcHMPnb8XMHPiKtUK1jfvkrnqiFImh5kBJucmEMwGMby6mU6xwzaBIrq9jojK6MoO3RjYwnV1i4ssoYmo++O6fGn5e+SbIsZeLEowGrRqXchk0KHxiaRufFmJI8chhzTIeqMdxslMpJtSoEdtMlCury/5uYaOtTbPYKObfT8LD/L6JPxM3ryd5HgFOL5xHJiMVYgFh8IULAIGIliGAllDAXsQyY9ieGAEbpbRVFNIyj2gBi4MHZbZE8lbF09g0ZjG5XKCt8mMGltOLMSQrfHIR93kX5DEdl33Izcj78VzuEUBhEHdc3Fkt1CgExgNprHzOQCerqK9a01fx2DqBItJFYsnaKMSqPdLPsMyer1yAA02F0x6+GxCXm3YkCUTCfANk6NFRArTCFGEMnvSWgTN0z+08JrDvx45eIHY8OzXznomNvfPeg+9Lod9y/E1tgj+x/Yt/yYgbBf+cT7V92zGxTOyt3tRl3tVrcZWSuMzF2YjLK9Thut6g6215b9eoaTc0cYuVX02m3srtHp2h1/V+M2ae5ketyXDrmpKbJpG5s7ywyuLm698x4888Dn/MHDVrXsb1wSjYepq4cw+J6sRzFemMVENE2wMOno1OSUC2J3ZrGwSdLYh0nzTTFdmIgjQrmAQACB8Sm/diEPhkYnN9o8Vsyz0/m1ECl3OIAQ7ydCRhMkHReDoo4jYb3cxGZjiKEYmTcgJlGwd3+aoNCA0tSwX7kO6TSddc8hIETn6xqIMIoLWRJwND7DLgZkS7W1KxhYTYQOJzD+huuQeXkO8YMxRBcyiO3JIbL/OEK5KUzdcQjRuQzkQhrZVBL73CjS+RxaYR3PXjqPRr3E5idTskxMxscoNdIEJxO1dhmV+g5ZjEiPjhIACAKUZT2ynViKgMFzxZNkMQSXVrOFaDYKN9JHNJ3wZ1OUwMyCUsz+IBTnJ2XJGI873iMnfu0/jjIS/wfG+DcyYcO//uIbu0sbf9JYWxkTEVQU/uiTEXQZWbui07dq1KLrKOw5iv23voaav002sI3yVhWXSP0LZAjpRAYhsoQ4O6lIVqrTMeubm5g5cpBOGMeVC8+iTZC5eukCrnv5rVDEXgh0sqn0rL+MOBGKwyGF78pd2JEmOtY6o/cQskOqnphANDXmy4doJuGv7Q+O5yi1ZUSyY5AjCX+aTzJMDMkQ+s0a5UeHbGDopy+bBlnBcOCvmqzXGvjUM+dwgbKm3XHFzBwSyTD+xc+8AvFYEFcfXsXRpSlMZyfQYhRv6S0MS11klQI0LUTmE2KDubB1C2qOoHZjDtPvfCPlyx5Klytw2rtiMhRqOArEJvwdoxSnC0l1YJNBVU9eQvPSNtaWVglKG1i6vImd0ytIhkL+IOaN49dj7/xhWGEZ5XaNbV9Bz3UQkkQBFM8HgQHZVXFqHnOHyM7ScUgvPGdmLghvrAQlJSEycUAUpTWUgKZLgYhEidT0vM77lID6+7L8mlF1pP/ORsyA5t13n2qr2qysSW/3VCeoJEVVY3a8YMBL5LNSYjyLzNS0vwiosO+4WPFLai/yCGy0GnUsb16FQ+06Sd0cTsb5N4tAsYv+sE+GMInJIwfQoMZdW1uB2BVpYe9h7JnZi6CsYiw1gz25QxhQ49crO3TiHhLBScSDOaia4lP7QU/UToxB1CcQtQSHYiVgZReNtVU6Xwu1M8/AaNURLBT92YZAIgmdrEGoQFem05JSGwQBMcjZF8uDu6IAiRiZ9wgQEgzTgeHK+PbvvBWve91tCIUiqK0vY711BRVq9Q1jkSCkQXFV2GRKUlCCPhfH1HcextjrJjB+53WUMAd4uRCv2PEnM5RY2s8xkCTT30RG7C7l1qv+77GxOOJ75yBnFYSzsj94WVndRljkcct8T4oimcygTSAQ4ws6VAKBgrHMOKbn9mG9uYHS6iplTIEgK0q8mejtltCvVRDTyQYMBz3vCp9/AMXsq/KgKkm9bXHqoDvsTzr9fvVXf/GHG/e9/bh14v33W34nGNmIGQgTi5Tav/17L/Ms9Z4evFkbxqu7/ZYTSxRaycN798iqHeuVO9g4t4x6tYtyueYn3og5+yHpeJmaXteDiNEZxFRiqSKmD/tIFAp42SvuoqYnK3Wot10Xk9lxZEIp3yl1amAiByNdGrsbS77ji5H7BHVvOJqCF7BRap7DRuUM5GQAHgOySn0tdkHy8/uplSMiPZinESXS1EgUhUM3YozUftgo+U7falbQrpXQqVYxoPbulXkvlDpd6m3w+lsNC09c3sFas4Mf+ZEF/OAP38GIfhwXyBzu/9gnmtqquqME7D0RJa5rPRXBroJjb38rCjfPID4ZgicTGFILkGLzkMUGMl6LL7FWw/WnGGG14TQ3CWIGQYIUnu9JJvV/Ig8vUkB58RI6m8t49pNfxvL9V/yCrnEykLncHByrh9XVq2xjsWQZyI4VEYwlsNMp+UlFiUwBkwRpmXKsu76JnlnGkZtfjfHxMbQyJ2FlWwhEZOhqjgzBRYCyiXLLdeXQDoH1GSLU5z1V7WiJAy01OBv2ZOdJWd678UK3+JazERj8V+a+732Bk8GXu5nWg5mW1Mte923f2fcS0X8nDe23mNs1rD13EStnLmF7Zdt35hCputDvgUyM8oDRKxVAY6eKraUVZBmdi9kio3wSXYKBLOuM3i2k8hPXpuUGw2uLbOgvYgBMJNqIxUBSgJqc9Dqih+GS1mvU1H2vi6HapBY20TYqjOptUuKun/wUKuQQziXhiulDShr/CxWFR2XAHlo+SxHjB/0OP9Pu+TkLnqbDJYKovEaYDtIeWPjyuXWM35jAj/3Ebdbcvrs0y1Lx+Jf++tHn3r/8O/229ata0DksphX33ngjbvgnr4amir0k+wjlxiBlJkkF8rww2YiYsegtwuqsQAkmCFREMEKDNWjzvV0+T9YftZZh+9markwpwc/VV5bQ3dpGu+6hvc7vYqmMrbOnYXVNAq2YjWhgOOgjGUlDo0zRJ1IwKD0MsqaUFmR7adBjYRy57k4oZd7DVA36guwzEy3lQMnp0LK8Zoj3qGXYRHGxV5yYby35ZedCUw0C24OKtPPvJem1VyWhc77FbAQG/4Ax8qtOdeVnGJXeo5a68uoXnsXq4mU0hgauPPmMnxEXzlJHx0PITxdIuZuQqW27203cfPPLsb28iNqOKIXuIsSIF2U0CyXS/rSfxUgpaiQEAyHS5DDPZTPa99nRg0gkxhgFC3DoQA6dVw2HoYljgp6fFuxRomwNTqJtVxHJphGZKhJESA8oS+x+05/58JcDE2yGg56fCemQxXgiz5q9XCLw2JKowhxGMBiDpofQGjioet3mnd9765np+TnXsnt6afP5v1huHvjb4EbrPRQAP7jnyB5kp6ag8x5co+mPVwQy05ASRygJBBhEyVDWYZe/4EsoJbmHbECUfKcDqgnYrbUXPhegxu+SmARBBCVwhSGTrPcrZQTSRUquArY+/ziufOIzqC9tQ7E0f9DT5ateqfupzAPVQLm1DdW1cHB+HoW9e5GR88holFdDB1qEzGFyBgpZEDQP8gwZ0f4WpGIYyFFKqJQXltixinKJjSOHCsRoeVdC79dl2fojWX6j2H/+W8pGYPBVjLQ27XQ3ftO6VHrn6p89qJ++eAraJKMStbhRJzWnou13Wmhsb6HVLmNscgIL8wcRpoPVylvU911q8BiyhSk6qUm67PiLc0TCjhJQEYkk4NIxhcwQpct65RIioSzykwv8WxCdyiYjeMDPbYCmwRbpxOEg6t4lAsLzfuHRyESRMiLGji8xMIvpNjIOygBRT0HUJRB1DcRgoj0gAFlkC7yeEtIRJXuJxXMIxVNIpvKeBWVLjku/V7hu/tGGvTFMWmEk4pM/RL7/XeF4ciwYS/E+NVj1TQIlA2tyHFrsMB29SOenw1vbgHGFjGQRavoW9i7KCJfSh57uDclMqldhd9YRSk8ByTF/wEos/WYrQxJb0Nsq/96ARDalUXa019Zw6oMfweaXCbw912cE3eYAjX4fQbIwUVQlmc1icmYWTqeH9lOXUZw/hrljN8DebSGcJjAEKa/I2mCwq0cbkG+JwjtOgIrz9gi0kiF2yRa7X2VgIWnLsnG/63b+raa9+ZFvNXYwGkD8Kvbud7976DjNauPRMzPNixsz5Z1Npd6qUrMm/ZWMRluk4zYRjOgo5iaxf88xhDVGna7IpWdvIs2NZ7IIJ9nZSTHE7kliV2WRQmwIpw2F+LuMRnmHUkFHtbRK6ttDUA0jnh7zFyL1OjWRCsDeK9JwKSO0CJ2i7tcaQIjX4R/VIKm/AAOhD3icIwJiOELmkEFibAy5iQn/Z4BUXyzDFoOEiVTWL1KSSGQQTkWleDQUycXy15fPr9u5+PRB03R+0hi0vsN17CgoKaJ8BpdOLVP7K2LaLraXv88Kj6Yjb8MbPMpLS5AjN/HnDEkIo7BnEiR24XWuwqlfpr43SBLyUCgXxI5TrmkTCwSACdlBekCG5BlduASRcGEcs3e/AgO28eozT/mgmyrmEJ+aRGp2zl/oJL6H/sUVlJ86iermFYxN74fEdt+6dBYZ/q7yHgQDcAke0oC6YIVyS+9AzYvt8smyREYYwUg0sKyR2HnKNPWY1h+889H3vOdD31Jbuo2YwddovT/8yC0rp5Z/t1qp3H7qwhN0QBlZMWLOSCtYQkRVUZhiNA+mfV1e29lCo1omExiicGABqVwRNUY6MaA3GHRFPqCfDCQq9uSmF9BubiEUZeR1PewuXkIilsWBo6/gOWeweuVJdmqRlzAGg2ASjEZQq61gcftZBOc0yhSZUiIENR6GEg1BUdjxFdXPhRCDZtEEfVnV/fwDUV3Iavb81YFiKfb2Vgk7pQqBLEKgkTE0XG9g2970kQOIZxNyhewmNzmLibl5MhZGWDVCR6YksBllEzfzbHE68mVG7ifZShbk8E1AYIEgEKSjVdhwT/G1Cre94ZeG86jh9exRgliWrwKdX6Hzt/09E64ViSGQsf1cW4GanOQ1FnDlgSfwkXf9FCqUDKJc2sSNt6LUKMOo1lDsSSjqcTT7u+iZFdx+19sRQgQhOYpcft5fOxLIJMiEgpB0BbbbglNsIfgaE3LKIVAwHrK9EFD4I0EETfE+40tUFz8ty7f8/bVv/1vDRszga7Rf+76fqTvVTtgemjclY9HQWCYvjSeyKMzNoLBQRHxyHOnoGHRJx87KMto764x0ojKQSHzR0dneRqu8DcNmRKLT2bLtr3dYq274FY8FOKxvLWPPwnWobC2h221DVWSkGEVbnR20uxWk82JDFH5pYRXDYQONwTYCeTq5SuehI/kv0neZICCYgqiMLKmM1AQqle/5JcPIREQkr7dq+MIT5/G5U8/jy6fPodbyd0YWJQ3WG/WKuefAQkwRayTIZnLj04gnKWf6LaiZAzx/3E+SkqjRPafFqP8EpMYpILwHrth2XWK09ajRjSUCxTaBidE5lOe9xKEEcwQAghFlEakL0YkA4wh2Q5gSadO8R0nhdUUiFu9T7L8Yyk5gc3MHZy9cwlWChpZMY9/0HCpXzyNK4MgTTINkX2JpeXHysF+rYeXpLxEcAyivX/Y3mgk5cT93xOFJrZrYCUoju+FthnpkEvzZ8/xpWz88StEkUUg+ceJdD5448YffMgVVR2DwNdqJj/2J/Vvv/YXz1Uu7aj8gzTW6jWgwn5P1XAY29beshpDWM2hXSmiLYiXtrl/aK5CKwSYFLl+6hIFkoD9k32KrCxofSqQYvcMwRbUgOlp3OMDszEE/xbe0u4KOUUU6NYmAp6Le2fKLj4o9F0TBEYVRrmbsQC0ECSN0JrEzEym2SwAS6c4ggxDpzKZYcs3/DMOENTTQbrSwsbmOrzxzBr/7V4+J7Vlh0B+HhthvAds8y2cmxjKbY1OTx0QkVTQdmXwOdr8BW0wPRuLQQmRE4pqyAIgLMDY/Dlk4eXSGjsSIa6zyAXfp3JQ3lCzCJMoiiUApQETsLu1plFmUG5BEKXahM64VO5UUjb44xs+L2REDktgHMpVHfKKI06fP49nldazubsKtbGEsodKpB4jEMsjnptCj1JqfuR42z7W1edHfgCaaKkLq2TDLZQJRlMwliH6lie5iFaobhxqNEXC6vIcen8UmMJiUPynJdVXL6bef/dX3/Nm3zFQju+TIvlaT7rijo064fw+l85VKY0u+fOYkdikHQuzQCSmOYbfnb2Qiols4Fkd8fIy0NuJrVk9Ec2uAIXXq0KY+1jXMF/diIVRE0g0iHUrhQH6O51IZpQko1NFDR6PUqEDU/3MY8XdLi/5Co6EoQUb6m5maEOuICESaP7gokQn4iUTdPgZ0+uZmFZ1aBxX+rGzVUNqqEmjauMp//+1DS8QkWZRRoP/KWN8x8PD50sRuqTuhatJdYUoOsTW8SLSyB2302hVG6yE0AgS5hp+rAG8Aq7VM6b1IGs576W/C2niQOPAUicFlONWzMEvPUVEsAwQz2a3S6cguEtMEhQwhStQxjFCrJ3n/ASqLyDX5QMATqxhFWXSzsQureg7T+7L49p/5cdx87DD2Uq7o9pAyh+05dLDZ3Cb+ucimJq7t4kTGZpLiZHhP6dwEGp1VGHofpteE2a2RkEjQJA3NL5Nx3U8Q6ExCInColBOSLsNrk9H0L+9Fd+0nu5UPvtN1/zb2Qhd4SdsIDL5O23aeicQzyivHpifkRqPpL2MW248H5GvZgmJZbX5iHPkZauxAzK9iREUAOaZRo0YQzmYwNrEfU7k9sOo9v9io2Nfg+A2vQYTat7y+iJArY0Av9TdH6fcQjWXFtqXYLi1R8/IadERB3/PhKQTUoH9NJRSmNAhRklD/6iosOrIpagqQHTCGkyg4fmZgs1Ml3V7G5kYTsSA1tAGUtz0M2xr6TRkXV1pvOr/RnuySMQ+7YgWlDLG5i+zJkAlA4rr+zAFBR2ymOqyd5jWnYTSvor/5BIb1JQzcAJzwIfSRR6++Shx4jNH4WVidq/7UopiJkPRZAkGBLUrZIhiDYAQKNZAskqE8v66jy59GZxeD8ibUQRWvfNUhvO7bX03mYftZk5qroMtna3Q7MFwbscwE71dFKpJBKpj1B2tjqSwyyQnYBLLG5hJWn3oYW5cuo92ui71vYF7tYfiAAadEICJzQDjE96NkdUpUUgf3qory844T+9eGe+HItR7w0rURGHydJicyupTVU5PHDyCQDGFrYw1DRlv6CJ0x6JcGS+ZIcxUFvWoV/U4XrXoVg4GBMPX0bJrR36Bz9npoMkolJyYwu/cYhnR8sZtStV7CoNX2ExYHYotzPUSH5s9gGDuVNX+RjqD9ooKRWMknkxqIxYRis9PYxAxSBKHE1CxiRUbJBCOvRofnZ1yeY0jqvba1iVNnNkmxgVzSQz4tYaYgZig8hPg6t9mUbT1FWSGyCR3e14AMQoIidnYiJbda23RiMh2ZDu+UYStptMrrqK6eJJCd8yO1npiHknkl9OJ3QE3dBC02Q2nThRM8ACRupO8XCSZiGp8ygPTcg2g/MhF2R0kO8j3KCAKeHM7BMuoElHW/OKzT3MJd/+SVOPLqO/2irmKsocsfnWEbhtVGbmKeX5CKSDTlfwe2RVajETj0AYL5FKKzY2i3KqiWVlBd5/fW7pFRGGheWELn0RrsTgYI5AkKlD+BItRQWA6EtcOebf2Y7Ax/zPOeucvzvkwa89K00ZjB12n//Cfesisbm29NBDLj7coAu+sbKGSmEIsk/SgaZHRWlYC/10CvWWfEZpS2hnSSLmLRtJjSJgMmBWYkiyZjpKvU5Yy42xuL7KgNAkcZA0oJEw5C4RRmx/bRuVQ88fjfIcrIFQunGTU1dNxdDAtD2DkZMXb8vXd9F2ZvuQcze/Yhk8ljZv8hZAkIbbEdWVekIFu4fHkVZ85uoFppIxCS0exL2G64dKRrUcEwXYyPpXD77Ydw7MA4KjsVBMWaBDEIqRDtHMqP5hqdJAU1TMDzSqhc+RKWTz6D7dVVf7ozEI4jO8kgGj3Az8Wp9/cTyEjdo9PQknt5HgKAuUWtL8qwJej0YtBOMI2Ar9fFOIdgH/4go6rDGpAhdRjFyZbEisVwWKYT22g8ex5dMi6bLCOseEjwPgtjexFQwv4+krxlf9MWkdAl9rgQezqEU0l/mrbHdu4TFIJy2C+06rRNuJsGdJ5DnRvj7RAQKPs8yYHktsl8lIAsR25x3OERw5DP/NqvTW+cOPEQYeilZSNm8HXaxoUHj7flS+le+ktITA4Ywbv+WIHDCOoMB35ij8jo04KiUImEXqXmT2ObPKbR3GFHt/3ZhYAeg9Ee0PkbWF08h1q1hP6gR8ccwmEnFOXHQ+zUkXQSWysXyCYYVJ0kA6oLbSqJibunkb9uAlNHbsD+u9+Oqetfi9T4XlAJ+PUUZLKPdKKA629+BeKJMXzmgXP4T585hzOXquiYMnbrEmodOhOBoDsEevxpszvYtoNsGKhub8MaDtEXy7O7Xb46jNJd1NYfwrByno4rBt0oRXiu8sYOAbCHeNIlKJKmiBjvNsknGoz6W1BiBciZa0uuPS1DJpOms0Xp4CbbQ2RG8qddIQAs8bN9sgMxmMgXTxXJ74ESScEcdvy9HMT9ZaIBuAPTr6Qc5DHJWBCWZlK0dJAsZmEMG9hZusjjO+gQDIfVNjSVTKbRxeyx6xHNxdHid+F0TOgWJcpAQcjLQxqSSayfhEcG4pGaSUqWkoFsgQBFWsRXuKDr8UOSdILf6EvPRmDwdZod1hRTqWimvkEqauCOG1+JZJJRZEAX6Nsw230/jSU9SbaQZUei84uR94AUwtraJSxdfhpLzz+N1QvPY2t5EaXSOrZLawSKbR8oTEbfttVjVNUQiSX8oqLVlStIR/OMriqUpI7i3cdRvO0mTBSnMJksIj9/iNcYwm2vwx2KQix9X+fXt3fY6bsoFvcinlnAVlvBZpsuynsd2tcCm6zKPqMROQiy5NIJbOxs7FIOdCBZnl/r0CTQWZQNXd6jK/R65QodaReyVoBKfZ4Z1xBNiPRmlfdPUORzwOPn3QrpvJhFEOMNCf4UIBDx5QcGFUiDZV6jzIbb5Z1s82890qYe74XoRBkhmTUCgVj/MQ6X5xVjHsFAmGAahRmgs9L944kgImRYYqu3gdn0942U+DyDdhkNSjhZC1PGCcAeYFBuwSh1oISDfH6T98TnHhLQRDn2xi6MWg8mpZpVueR/b5CnyA4O8t6KvOee4zj2eUUJfcFvuJegjcDg6zQt2xm4uqpIZhCd3S4ihSAK+4v+3L9Lmu2Y1KA7W2hWd5GfmcPs4RsRCoSQJHUPR9LoEDWGgm7T4S2XWp7/DcWgGn+KAqCGxIjHbyVJ6bEwewy98hblQQKFWw7h4I+9Cod+4Bakrl9AIEGgcRSowqdrS/DooN7uGqNaEzYjukhHtoYEpsEQMbKU191xHfZN5/3pR2Ei+UgM0omgJ3ZFFnP6CkWjadu4vFb31yrIgrL7MwqWP/056Fb9is6SzEjdKMPuO4gVjlCjqwhGAgQDMXtSgKSFeEyfwNLhfbThDWuQjCqDPl9Gm0BQh9shcHXJBPqX+RybvLjGz4lsxghfYv0Qb4gOKWRFOD0FhRRASBY9kUWPVKbbH0IPKqBfsxO7BE2yGsVCu7+FYDaBqVte7qd2i/UjomS9VWr7i56M7RaKqXkcvu1OH6zbbYIw210hDXGu8tgdBXa97ueISJQuskc5BJHfoZNL9T4rSfuX/QZ8CdpozOBrMLqEdOPPPJf9obdel5XC0XvcqvaywIWxhFIdQ2xsDNGxAnQzBqs3YMeiBu900BUVg0l/08XpazUBJxawd+8NKM7x5/HjmNizH+OT84jG00gncwhFRCIPuzUdYGJsD47sfRkmsxMwGLEcRsDCq2/CwR/5AcRSIcj9Jr2Wkc2yKE8oK8RgYnkHRr1Gfd3xk2fEOgcxOCZKgzmOhySdVZYkXBYrLillBN32GQGjtpjnF47Px/RH4GudNsYKSYxn4v7yaEkW7IYSxmCk1uJIF477dRU1MglV5A0YolipjWB0HOHkOCO1SEUmH+J9ul3KJB4rOXxZbZ5LoSafhEemYLefIRg8y/d4bX2OsuAo70GsYiR1EXpdpyNqUd5fGB4jvk75pSQncOpTD6J+7iI0hYyLiKbL10rGi+lcsXgqMzWPZGqa7cLPKGK1YpoYRKbC3j6sNRAKxpAojKOzvob2hUU4BMBwPg+d30H4Fo2g0oRCNiI2wxGVpgiHxMTqlqrm/uDd7/6D7ZdqLcURGHwN9m7v3crzX/jIvV2j9Quqrnsw9GmtlM+Gx7L17P5psxDeE1SdgE9FJffaHLYY7GpWdhjFGmi0GaFkRjtNQ0yU8xIJOHSKVqPmb0bSqJbQbVQYeZsYL8zjwPxtyFIWDNoV2O4QQ3OA2KE5jN9xHP2LZ7Fz7jyaqyuob2yhtbWFxuY6OqUdf4bBtuggs3v9dQmWWKjU75GxWHQuCROFDEq1Fum0TRagoNvt+7kEuiZqIfJBeYxMj5FVGzHq8oWpLCIRknGXWp1MRiyRVtUo1CCjP0FEpzMGU5NQ0vt9huEOqwiGkwiQyYCA5AxavDapP0GRIR5SLEsg0NlGLcFLIAdmyBR2IJN5SFGx8nGe98AuScZCncTPhAjEMoFjgkxiE4FkAoO+hdLpk2hcuoQMnzGsBRGA2CFKJxBcy7I0S12yqQIi2Zy/B6Wi8DsJieQsD222dXNjw2dhYhcrUX5eDIgGCeqhaZ5njwlPJRgEkwQEcX1+p7wjz4tsuK76KQLClt8pXoI2AoOvwUQk+NiTl59/21umH7vxO4d/6y4deE62lRuljP6Z6JGpNakVOqgNKY8lmz5g02F0fwGQWEK8deU0dpdPY2v1NPpkC2LGoN1uECjKaPHVIGCIOgcih35y6jAy8XFkcmQaYUYou4N+t8XPNTD+2hsQljsonz2NnfMX0FhbQ2d7xx8gC03MXssBEqPqCwcRm5iiQ4bgiqXM7PxiIE3kGYjxh4P75nD3K27G9HgBAU1Gq9NDhy9NpXAQjkinFgyiRwCSCVpJockjBC6Clk15I6oXhaPTbBUx20FA0CRKg3HKpHF+nq5L4BD7OYg9FcVSa3/6hG4onNtnHxYBqEuJ0DwHt7fIv1MKUNdLkf1wtb10PIEEDt1PTD2KcTqdh6jU9ozyMpmQTqfubPhg2622ESVzKKbnEdJiBCue2yLQiuXOQ7IhMisBNGLnaj0agRwLY9CpYsj29lwPkfwYAqkEArkswTMKrzNE5DrKlDjPw7ZQKdU8r8v75jmkCFs4/Klf/dXfFTWjX5I2AoOvwz7+wFrzfe9bs//4B3+mUl7didWdxofbCXUrU47d5HZ7OY+aleKTHU0k+Ii8fhmqpPszDUaHUZ4d2hk6/ui8WHE47HRJnV2EI1kCwCzS2TFkxscxffgQo1oSy2ee8isgxQ+MYfrWWSik2dVLS2hu76K5s4kmJcTMG74L87fcgTwjW2Jsks5F4rK94ZcAE3sZmIM+uvUGo7EDsTFpJpHA5MQYXvGyG3Dk4IKfsVincwyExHFlPyCT/aPVHmJ7p4PdSheVRh89SgvDsJGfmMTCja8heAmHqxMwSP3dwbUpxMQevleC3RVLnG2/HcTmLvRQOigZApmD11uHI8Cgv8p2WeQ9MjIHpyHFb2XbkTn4zEDkUogFg6LeAP9tERjrpykRcuiJnbH7DeSmswjSuTuNpj9TkE/NI5fcg161hh4Z17DZhmm4SGTG/HLytimmDgOIjGf5PZDlNDsICocnaA8praJZyoRkHFJQgzpJ0WO3IQfDbA8BLm0xMEGU6qyfOPG9T5848aFrAy8vMRuBwTdgJz72MfuH3/ymNXPFaNw4drdGT/kuGIOMTmdTAgwgYjCLNFnssiRWMIrdmYTetUENT7otdH2AujUYjCMaSSEh1uTPzaO4bx7p4jiG1NgXTj2CzbULyF83g5k7DyMY19EvNwkEZZTICraWFqGl0zj69ncxkPWw9OADWH7mOVg1MW7QZkyVCEiUJemcP2reIQtxRNQUezkQqGxZxfTsNO65+w5okTCee+YMBmQSfNsfVVYCCqqdAcGgxZ8tXF5sYDi0cfDANBaOv4yam8CDHh3vMszuGjyzSpou9ps4TCCQqNEvkRQQAPzoTpng0gGtJmxDbOW+Brt3BeawCTUyDSV1FIgsUDoVCALiP/qaUyIIDNiWBQIMZQqvIcY/+lUx+2AiQUDLH7kOza1tv5CLkD3RSB5xNYcB20AyRbuTxRRI/6MxGPUygcUV6w786V+j1qFMCUHms8emJylTNHTaW+ivinGGOPS5AEGJ9xHKES6drqTImus6046jP/Srv/r6yokTf/OSGzcYgcE3aN/zylf2X/177+39qzd853drkvT6oNjzjH1H0FwBCHpY8nPrXY392qB+JiiIkXmGd79Ti01QooxEonJQYW4WcQKC5dio0WlJO7D47EPY86a7ceCfvJwUl+7UaqNNIKitbsCl/q4tbWD/3a/F9Mwef+3D5sYWzj/0BM49+gR6PFaTeSfUDsLxg2QDBiXLoNn0pYLOiKfzdgkNBKkAUmQVZy4tY2N9i+85GI/F8fI9RzCVz8ORTMTiUdTqfaSDWcykU4goKZ4nhkA0iWB+ks/Zw7BymiBCfU1pIwcSPityBhs+CHiMsh4lhjnY4WuDkfgqaXiIWr0AjdFeS+6HHLrBbzt/8AFiSXOF5zIg6THY7RL6O09jQIcWszViabbYUj677yZYXgI7z5yEMRTJSzLicVGJSUNzc5UAwmtTMsREqTkyMouMzBt40FN5f9o2GEsjtfcg2cYmhlsiB8QkM3AQDuWhzSYgZQS50VqeGv0r6oTPSrJ2SdMiS5J0z+a1XvDSshEYfIP2oYcecr2PPB7qtyrHGDneKonwy45H4sm/skOLLczFXN2AfKBOmily6fU4I/8s8vN7Mb5wDOnJGb+SsUi86bb77NBD9LolbF89C5VM4MgPvB1T99yB7tWLjKhDrD55EvQCf15d1Eccm56FW6oid+QIda3sb4qaZCRcev6Mv1uxDwi8hVA86dc7WF9aQVfQajIGPSSWD4sBQwmF/Udw/wMPo7a+g5sK87htbBo3UG/fceRmvPzI9bhu5jBesf8WzGb3YCo2j8p5spMLO/7ovZ6JI1LcAy0mMhJNqNG0PzugRBOUCF2I5dpitsKxW6TqLbIWSgRPRTh9ALJVRSBOXZ+80585EIzAE3UUsQOQQUhSglF8iEHpaQLCNqFC9etOxsWOUmRUcvYA6iu72H76GV6bbMRgG/aHSMXHkU2NE0DJZsgSgkk6/fw8mUgPVov/TokS82Geu4f69hXsnn8GRqmN9NQeOIqLJL8XfS4G/UBakiR3TZKi79WCpb9utdTnQiGTUuFDgu685GwEBt+EiWXNP/Ga10v9Qe8IY/C02IlYrCCUHBme4VC3il2RSMuFAxfySO+ZRzg3RkcQlX5ijKgG+u0aVYXYtdmGqO5T3jyDdn0DmekiDnzfvYzgxJh6iZ26jtoyHUkL4cBr70GInV+lszvUvtFIlDIi5q+NSGQyaG+uEwx2+eVK1NOqn7LrKRqWtndh8zohVRRdjfiFTyK5PFZ3a/js33wKN6fHcXtxDhlRQyBMZ3Y9xPi71yeHGDIi87M93keXEbbf6qC9UUev2UJ6ms6ZSPsrKsWGq1KsQGcLIZA9ikDuJqixvVCyxxnRs4zKRwgcs9TnhwlGQWjFuyFHX0YQIKsQxABNyoNdhmQBDBFYnRraVz9F7a6RSbHtElmeJ0q5E4WnJykT6th44nECjeOzEc+zKHcG/B6u1Zbsse06u2LFJPwqTz2CpN3sIkDW02utYvWJz8HpGFADEUTTBSQmxxG5fhLyDSFIEbGuQ/2A5fS+oOvf0fqN3/hL46UKBMJGYPBN2u9+8e+3fvHN37NlGuYBxzPGPY1NKpyPmlUiBbdUGT1GJCmsw6N8EJRerMxzGSm7W8uoXj7DKHsSzdIytq48C7PX8Muaia3CJl5+PSNnEG6ZrNS2sXPqeYzd/ApM3n4HPHby6ESOIOJBZjTUGP1ldnar2/G3bWtskxnQkcWOTYFEzK+ONFEcQywVRzQe92WKmOYT27s/+eHPQFkvYYJOls2OIzEmlv5O+mMa/e4QrWoJDVJ0sXuyWHrtF1BRJLTLYv1FG8O2GMRTEYnTUfl3e9ggPbdhNa4wwtehEohU2YFO9iAAK5jcAzmYgpqYY0DXeU5qdn/hkthqnVSeIClT+3uBA34GpNs8g1BEFJMt8LoETov+qIahpA4yqi9i65nn+JwuwdUiaEj+rIJgCtnp/Uikc6hcfhz9yiryU0cxLJdgrO1AFrUco/xudsg4bB2qGqCcmERmYR7Bewpwx92BK9l/bRrKB6PRN171v+yXuI3A4B/BfuK2t2x5khcznd7t5L66WGNgdUhvSZdF8pFIJIJBTTvo+zS1v7OFYauCQaUGl+9pjGKOYVOHhxEM0FmTU5DpcMn9E4jmQ2IjEH+asLfbJMOYQPEVr8Bgc4UdX0d8bhZaOknHD9GJhuiXymhurGPA6C02TbEsk+fIMnJHfEmQzOWQopQQFYobO3UsPnUBVx95HgFHQUFUDAomUd7a9QuoNBoVOmACoWSKkVhFYWYB0QTpuVjQE+B9BWNkNn00duto15rokC0EYjnEZvdDEtOFSgFedxVW5UHIvVX/hcEivN5Z/qTkGT5P2ZNjBM7z3kRBIZ0v6nYx/Clp7J1RXqMA3diks1JukEEJBiCSkKRAAg7lToOOvfnEs2Qxts8shEJz+Z/Ywl3sbRlJFzFz5OVsfwN6lGDF+zIbdT9JKbZvH7qlHbgdk9cJIp7NI3VsBtLN4aERqj5tN9d/OZoev/RSZgP/tY3A4B/B3vfQp+zf+f6fWi03l/aZ7UHR6tmSaZrs37YkavuJ/RpNOmev34YzMDAQC4CaA1i2iHBBRju+CAhaQkG8mEOmSM2aJM2eCiM+kfLLfQvKX19cgpzIIX3TywgGa2idO+cXNxX7N4oKy6LKkQ0HWpT0uNHyl+gO2pQRqRSimRTBgn8LhQkOefQtD0994mEsPnkOMrW42B9yfXcbW+UddBwT+48eR6W2gzC1v0qGIfYytE3b3/q9Xa1jSHDqt/hcfJ5mq43yRgmVtRKfq0sgsxBJBRh9VaiRQ1Bix+DYou6jxHsQ1Y8Y+SMHKCduI0Mg8MmihFoGkivKl69BEjURRXk4Or9j9kjjl8m0emRBjOYW24IAokTTfpJRr9rwtp591q9jLMYURFtRPRGMZPZuB816xV9WPTZ9AJn4DNvJQa+04o+xiCnGQa8Nuz9AIBlHvFBEeDptOdPdL5ha5Y9K7/npJ7Nv/JBIlPiWsBEY/CPZib/9i84/u+M1i/2ge6UfdwJWQpk1FZOslZqbf1fEf3R8UYPPIcUWaxPoYb7jiuo6oTA1cTEIfX8M44nDCLmk/WEbwdS1wT6RyGQIB+/3ULj7jXTQIJqnT6FHqu5QevjbpVFKiLJeYUqCED8jSrELOhyKUhakxUIhGQnqe5HVZ/RsNMtih6UOguEoyt0eHl06j/kjR2DHY5icmBWuxeMGcHmfO4ygl5YvYG19BdVayd8ARuQEdAk2PdJysYKwTclQ36ygTXaSThlI5BmjCQJi4ZCSuonsIkhwuB6uNgk3cAOBMAtPrAEQBUkRAVpkCp0qGQMDvE1nptSQdIKYyGQ0LKqvEORQhh+jzKBkcGXV0TLx7YuPnzpl1qvjqio2eZegiIFRMY0oZm9E4hPBN5zMIzZWhE6JFJue8wFaZC2Keo2hVJISYQyZmVn+PXZSHu+8/+r22ucP//MniEjfOjYCg38kE1u0Lc+cHd8Jbt+5pW7dvh1czTYiTZSjVTSVFuy0joY3RKE4QYcIIBkZQzyTobMGYYYlbCg97IaHKNkWolIOxcIUlKwCXURYjZo2m4ZJbS4SlZIHjxIk0uitXkH76lU/t96js9gEimGdjjMUxVHpiCKvgHFNsJLkBPV6LOEnF3W3dhCPBhAfz/P4IRlAA2c3rkJlNC2QKodCcWSVMEq1Ctbo+Jd3lnFx7SJ2Kuu4snkZnQF1PVlNUA8jLfYmEN2I4XhAyWPymp06pQ8yyJLVhNJi63c6snGVbdSCufP3MLpbKF/6FI8Z0mk3eY89SJ1NOj21vpriKwY3lCRIUDYY164lBgcVXVQvJiBEySZCh/jcoQrB4d88+v4//9v2+ubL7FonZ9V6nlHtSTYli92mw4uxmx6Bkj9TY3NYfvRjkHiZiTvu9AvApKf3ITk+h3Aq5SmFrBQpzr3nif/0H7dKj629+SdvOvzaf35g7+IHLix2XviaX9I2AoNv0ggCwTd+W+rOixfv/z+ape2farbKdw+N/oRJ/V41qthpbmOpdwmr7cs4Xb+Ek84pKGMuvri8iOL+DNqhIb6ycw4PVc9i1W7gvNgXceCiNabgutdeD01V/AEzhVRdjcXQWVtFaHwG4bF5RssmmhfP+AujxG5JYqGURbDoVGvo1uro0clbYuWe5yA6lkdtp4ErDz+FaFTsohRAbmHO34792SefwgolwfG5Azh24+3o8DPPnX0a566ewZWlC6i1hSwY4FhxH1mE2H2phxKBSbEljCWKiIep36nlxWyCIYDCUygX+ohQh6fyBCQ9Qo2epTOnCIT7iBtRRDI3QCNrUhRGeARFui+k+BSkaIrH6zyGnyM5kIct/q76OyQJ4NSDcVxd3cDG5q4V0COPPvpnd//SO3//9NW3fe+dTuvMZsustGfs3jBgdXqSkGS9Rp0MgbKBbCw9NYdQMA2jUofb72BoDKDnKDfiqatKJnEyMJ75k4tnP7924e//5vWerP5SZipxq6fKU99TnCp/6Ory+gtf+UvWRmDwDdrJK3+S+7Y37b/74pXP/kS9Ufm5SnX7NdXK9kyj0Qo1aozw2x3US13sbFfQqfRQ2a1gY4M0mhp1kFrBRmMbm9JVbJtX8TgdzmUQjCQVbPNzDz53BqmpDN70xlfBa4uVfrygoiKYG4PY8LW3uQ49nURwvOgPNNYXF2GLtQMm2YFYukwKLzZiGRAYRKJRbHLM36F55dnnoVJTzx47jGgu66fbrpxdw5lnnoNLmn/Xy14Dh6Dylae/jPNkAka/hTwjtEcguOvgyyC2Q280a4gSSHZEVqA5RD6RRz47hgAdNRwKkR00rskaypNWeQfhjLWkKTtnevUNU3b1iCxR6HtRXk8nAGiQQqIIaRxyhGARTfI5JZ+6y44DUdlMbN7CE0IKpui04xgq4/jjD/42GUne6zWu/uar3v5Xz37gA/eFtbAUSd+4sNL17FtzqVwmtTAjFW44isP3fhvicxMo3HEdJl5+C1LH52EFHJQWT2JISaMNtPtj4+lfCbz7296j3BR77gNvecvrInLge0PxRKIwP69F3PBeq2GEvv3g3ic+vLjY9b/8l6iNwODrtA994G3Tr3rT7F1bW+fe3WnXf67Xb768Ua8mhY6uNepSrdKVNlYqWFxcpfPvot3qo8rX0GB44v+GPer2dBSeTOpqiKTFLo+hNKDOD6gqQURMrTk4dPQo7jh+mO+RGRANxICXWFKrxqIYXr0Eg9Fb1SkjGKmtfh+90i6psMh0FButMiK2W35OfjCdwsyrX4fk3v248pnP49ir7kBx3wKSs9NYW9zF4hPnUV5ahqkC1x++BY9cOYnTl8/4qbu5aBoJPUpJE8Ntx+7AY6e+jHq3TiYQx0CA0KDD+3KxZ3Ie9U4NhfwUeoM6RFq2YB+hYM5Npscuz+7Rf6RVO/soAeegDGNKAI8qqkYHI5DDMep6ygRKAjE2YHebfhKikAUICDZAuaCLn1nShBk8+tgDuLJ4CprmVp558E8+9ZX/dGrTXj53b8LTfzKD0L253Nh8ft+MnJibRuHIPowf3Y/8sYMERDHoKEGLKwjNJRCYjgsANpI3TC2ut75wrv7IB687/YmPfCcizvfoIX1eyU5gYuFW6D1FdUwzFUoEHvnjc+fWXugGL0kbgcHXbtLb3vY2/RX3pD/a7/d+uNPt68OhfbnXs067duCBWq35hXql22jXGnuq5YrSHw7Yo0V9AL9nU48z9JOvmkNB5z1k8hLqZQOpuI5SmZSaDjfoGeh06dAEjaNHjuLb3vwaGM0GVAKCTGagBEPw1GvLo3uLV+BWG/5S5aiodMTz9zZWYFsWrzH0BxgD8QgW3vxGHPjBH/XPkx1LY+8tN1Ar52Hw3q4+eRVbJxeJUaJwSACFPTNYa5Zx9eplJEUOgqojrIYQDSSQSKbQsDtYr2/7ez7UxfOJoUg6/jipvUawisTisB1RQ8Hl71GkkpNSsOhogcJYafIVf/jx5YsfPdtulY+bZntciyURKeyHEsgTECZ5/2k6vFgazbOqYm+GOH9XyXJcDOp99Ld20dvdwuWTT+D0+ccgNVvDqeTMutpuvVaXtH+RjsSPqJ6UDEZjkth/MRKNIqAoxJkeOrvbGIjpRAKY26zA6bagxwPI3LJP7enW5MP3f/61Tz946nWV1dLdjZ1mJpKblaaP3Y5gNINWtQlbCYYTC8fWf/buN5Z++a5bzN946CHzxLU+8ZKyERh8jfav/vnrc//k+/O/WBhPvs7B4InB1vT3uV7/P97zqv/7r+BOf/HAvtc/s7T6lTtUybql3xvCJgg4ooCIrCERTzJKaojEBd+3xf4gKEwrfjZgIKD5hUh7PbFPItBsWrAsBzff8jLcevgA6bIJLxKFkkjQS2yCwCU0L5z3B+w8kYE46EO2h0gdvQ7po4cQJgBM3HA98vsPYM8b3oCpO19Jh4vAabVJ2xsEARmXFpdw4ZmzKF/ahtHg50npxb3O7N2Hi9trqGytISwcSSQX0SHFfRZyRWTiOazVKG9a1OGeg65jIRBO4uVzN0LnvYupPdszCEgGIpQX0XwUTmYjemn3gdi5R//T/a/+nusv3P+xz2cr1a2XK0pATWePQNFSlEGUBnYfZqfU7NYaRnd7PSi2aC899xi2Hn8e5z7698CmA2ulBbnnIGmrmEQ0HGu5YseUl1EixZtbO5JIuLI7YiFY38/hGIjq1FtltqHH98nO6h1YIkmq2oI7sOA1uzAlV1tfK0W21mvhRsOUi9kF6eB1dyM3O4sOP1+pV/hgrhwJRA7CkV7hBrNe4st/d/rEiZdeHUSRpjGyr2Lvfe+xSDg8e8vsocQJWTP/NJwIPXDn0T//b3baEbr1uec//mHH7L91Y1Uk7bgIkQLHYikEw2FsbSxS9lML02mGDSBdlBFKspMOdEoHG9u7Ajz4tz6BoWPgDW94K377N34NOqWAmDBTxNZsmytorqygU6pBjxAcZMUfWBTj9QHxMxamlAj5+QYaabo6Ps5vWEX5yjqWnjqF6soqLl+6hK7Ww7BmYSq04Du8qD9gDAzc8OpX0ee6+OMP/BYmyDgi4RS6vQ5URv18qoBxUudat4Fyp4oOJUInEMKrjt6O28YOIqTraBttDJw2yozE0XgM+269BbvRj2G793wrIiV/8fv+r+U/fP8vBxYi4eSnQoHoweLUTShOH/cTr2RZbXQ75jNnv/xsYFjq3x5XNU01g3RYUWcqjsmFY3wuF3H/GR2Y1gBXT59EeXvZT+zSXduPbOFQFBRU/nJlsWN0LJdFvJBHmEzBn11QZUqMANsqRHYQQiwRJyAoqDTacEMa9D7Pb2p+jUTBxHaWKaGaTUxPzCKazlix8eLzsdnx/yv0hld85do3/9KxETP4Guyt3z0/PjExXgiGYl9+/Sv+/JN//ofPt1/403+xT3/6IeuVd+0dM+3B62zbkSamJzA5OY3+wMTO5jY67Q5cV2bUV6iPXehkCgFdwrDtsXPK6HRsmLaoOSixo9tkEQm85s1vIqugtm6QqooVe5QbIs9AT2To4+zwPEbsqaixQ4sMOpUOqGXSCI5PQC8UAMtDZ1MMYNb8wT7L6GOLmr80qCEdiCIoUa9TLujU7nGCVna8iL2HjmHx8jn0GzUU0mMwxajGsIOB0UNPTB32O5QOGvZOLuDQzAHsHZtFOiayFKMo7ez4g53GYIBkpohIOoCmfBJDVINBJz2Z9wZfKO9cbYdD4buJAAtdUvfq+iU0tpbRrO2istyyt05XEkZpkBfVis2uRPmSQCRPHsBnFpKkvLUNsTV8IBrCyrlz6JWqBKsAg/fAL7TiWGK5tAd/aza2l0WaL6od9bd34fE9r9/33w/wRnWhSRQN8YlxTN1wHJnDexEtZvz1FxuLV1HcfxhnH3sANT7XkOfVY2ElnstMyKHg4Ne/719/6cRf/76offuSsREYfA322b/bbP3yL337xm03/9bSP6QVf+wnv3Pa88yXhSPReDCQ9PP6S9s7aDNyRWK6kNj+aL3DLhRgJE1nAqhXGIH4pyZBwSYzEKJZVCXKZnJ4/RsJBuEQpB7peiwDJZVDZN8RhEXl5QP7EZ7Ziwh/hqYmEZybRWBiAqqfuxDy05+9oeNn1wnnNMw+upUeqhWDju4i61IGDOk0dIyQWKtA9iLqHUzNzRM0TKwvXcAUnTCixNATQCJ5CJJ9xCl58ry3dKaA1Z1V7LRqmJubg2JJqDZIy90ur20jTFASRUob8kVYsshK1AxJDT3QLe1uxBO5eyUluMe1A5JnaahTvjQ2e1p71co1lmvZYbWLXpuAwuuPTe9FLJ0h0zJRqWwTkKr+prHJiRl/nwaj3YMo1GgzusfJApJTWQJTDOE8QTEpVlSKZKM8ckcPIL13BqmDC4jPTSE8nUd0bhpqMsnnZttbLoE0i2A6gt2VZTInSg1jiMVzz/nJXPwWECTbEisaTdMwK17tyd/72EfK1775l4aNwOBrtD/4g4ec/xkQfPnL/z568Abp27rd3luNvnnHsG/D4Ku8W/aBQFE9vkheSetdIoJIjHMZkZPJEJ2Ux1VsDIYisUbiMYxWskqG4OGuV9+DYj5HZkAK2zf85CG716c0YERXQ9c2DWVk852frAOe7K/b90j5Rb6B1Rdpz9TIA8oC/m4sDxC3IsiHctTROh2u5+cbBKNhOt20P24wMC3EohGUttahKQHkkkWEtBBSwRgKiTwjq1izUMXl1Us4TzAIp9O484bbKX0G2GhsgH5C/W+jODWD3Hgalc4ZNMlI6lVLiiezH7bq2sBTzW/TZGXvgPck9oJcv7CD7opCfW9Ig2qfYATkinM4dMsrkUiOoUrnf/qLn8PW1WtLsGuUIe1K3c/BqGwsod4so9/vIpLMIzNZRCBCtkQQFUVbAgS59OQk8vtmkdm7B4npKUQJnmECpzZG5rNNzbZbgUc5JAXIrsTsjDHA2mNnEOKzldZWkE2NIZOhRCqXsUqZRakyrZrDm9997zvO/ebffeIlU9tgBAbfoN1334+G3/Jdh+Ze/YaD92yXrr6j227+vDFwb+00O3K71US1WkWTWtN1SS9DlAbCx9naIoleMFlLOD8d3iQYNDoibVfk7QtWINiDOMbFzPgsbrzlZni1BqP8ADZfzpCe0hHFP8Rqvrq/+IlahGBB+isKfDg2/PqD9Ciburffo6LxbDT5GbNsI0AQCEXoKNTUDhmIw89IdCpR4GTu4EE6bYX3bDMinvLlQz4zhigZgcz7ru1uYG1rBS3q9ZVeDW4sjre/9tsRs3Wsb6xgs7LupwLH1DD2HzuKXLqAmnMRLZORvue2spHIqaHRCjIS/4uhZYQkz8TmYhWNFcqjdgj2wEOLz2HrQdz8qldh9uAxhCmFZDlAcO2R0XQRECAoqRh0msgUpjF3063obG/BHYrKMirCKQWBAKmWWKNAWaEGBdjFECT7iSRT/kpOSSzqyuXhkJFIVYKBqPCkiW1oCdrJNLr9Nq48+TxA5tSoVCBq16fE8utgmJgrkfG1oQZ0ORZNLf7WZz7xzAtd4kVvIzD4Ou0XfuFo6jWvufHG3dbVn7eN/q9YVvcdlmW/0ralaKvZlWt0pgY1Z1PofDGbIGqdEAiEk1uko0IrKHQ+Mm/0uuLvql+y3CEQDE3nGmvgsd1OD0uMhHtn92BuZubaAhxGcVG5SCT0+PsKkGe4BAWxQk/slmyJKsQeZQh/90RdAXZcUTZ9d2cNp6iByxsdZONpf8cmneeJUeuL6sgGHVCI30lGzgGB5cq504jFM1hevexr8LHxCYSiUWp3Hh/S0VRcTE7OIR2JISsFsX15BVd2r2JzdxXz+VkUsgQQMWCnWVjqXIITHOLKalOKhJSuqgff6rrSAU/VURU1Fi/1YDd1yKZCqdRDh+2z58hh7N17ALmcWNqswqLc6hBgy7UdNJoNfxpWbATb2CohTcDMkLFEhkFSeZ0OK5HtiCFEMiWFbUtgCEWiiGdzCBC8xBJqogUcWUfr0achtciOUpRgwRBkvi9mbVwC2un7H0VSTiPM46sbu8inirxuirKOIF+vIhxOIppLbv3iD33vw7/1N3/Dhn/xm5jrGtnXYPfdd5/88MN/klvZ3DwxsPp/GY+FflQNKNOeqwZNQ2Gw7qFSXkOF0qBeZQenBvX3A2Dn9v/nUSKIqE8G4Nge6b1M5/fQE4VDCBbJlFhTLyQEo6QvFzQ6cQl/88lPoSNG5Ri5lVQKAWpcNRwhKIjFPZQTPFYMAvL/ofoLc0QZdMoFgozY2VhsD7+4+ywePPklXG5UYCsiZ0HxnV/s+Zigk0SjCfRqNaydP4twLIAo9fYtt78G3/62d/mR+uzJZ/2VimEvjIOTB/AdN74Ot43vh9TuYun8eVwsXcHSzqLPWnTGF5espFEpUQrpOLfewANPl3B53dHXNrQ3S1bsdjHjATeOQTkKpx2DYodhuxIsVUJmrIBb7nglzIHLNh1gkfp98fJ5XCJA7TRL8MIaltYXoblBpBIZ2Gz3+ZvuQHFyP2JOBEGVzk5mJeK8yIqMkQ2k2XZhOrmo7OyIBU8kEdaVNUAkgomakGLqlkAhiUQottfKmfP+Aq5OvYGxqVnRpAC/M1FxOhpKIKGl4facqNN1D8edjNhK+iVhI2bwNdprvzt6+InHPvsTvU7vh2OxdEFWAxj6K+nIJknfq7uMWnQYkSQTjCjQdeGejs8CZIKCql1zWEETxEChiOzCjy1DrLMLIJ9jR4toqNZEFqE4iuyB+v25p8/i8uWzOHTsMHJTcwQZOntKUGcZapSRjh1cJe0Xy4xlOrdK9qAm4tBIj5dWr+LvH/gsvvLkp+lsVdQ6FhJ6HsV0nvdBBkGvEB1cY/Ts15rYXVlBLBdDNB7h/YeRL05icfMSTl96FqXtTezsbBDotunYV3Bp6yraHeps/rc5oLQwhtiXmKM0yPFZNUR4b1bQxt89e79fSck1HKVQC0aiRkhuLXdRuryD8qU6FCsMjTJARGyx58Gxm1+GRDwPXSbj2N3Fn3/0gzh7+kmEXRn5cArj4zMEUQMywSKVyEGiDIvks7AbLRi9CnSxuCuu+5WcgvGoPzgaIJPQAiEeK74Bdnl+Z1Lf4DFB6MU8bFms9mT7ZTLwCKTltU2c/vvHESNIzhw/CqM74P3oiBBQPAJzNJbiCQj2oSARBw/87mc/8ZLITByBwddgP/ELN2capfK/6HYaP9pqdWKaRkKqhP3yWqLYRqfdRGV7199rkH4AWbUQYUfU1TidVvc3/pAU6nOyAsp5OrlgANfGCFRJRGoyV9L2UNBDuWLAYhQSDEEcI5x9c3MNX/jsf8T5c1dRbRi4unSJ2jiCtd01f5ahSj0dZYQf8uvskB2cu7SIz9z/IH73fe/HR//uEbQ6HtIxMdBo4cpODxFGt4lUlkcLYsiIx+cR7EAwhcpuiRjmMhAO2eljGNJ/qu0aOnaXLwNVs4dN6nXDcxBhBK7yfcWwsTc1g8NTBzE3v0CqHoThdLE9OIdWYA2e3sGcnEemGURnp41+pYvWVovOmIBKpxclzVRSetEGhbEJrC6vYXrfAi5dOIWlpQuIh8KYHJ/kOS3ELQ1mr8d2NJHLF/xZEAG0/Di6zR3Ei0lo0aA/XiAklc6oH47GECYg6DxWTMHKlEdinESUraTw92WD+OI0Mi+Z7OyZv/ksSkvb0MgyCrPTCAnW0LMRDsUI+Dv+jtqKJmPgDBUpKO3+yI9/x6k/+ptPi1JNL2q7FqxG9g/av/nVV393qbzxy+1u/XC73kcwEGFUIjukF/d7Jl2qRr3boWYnS2DECgfDmJnZy08G0GzUUSZrEDJClCizTJXMwObvQgrwEH4mIKr9khXMz2o483wTZKf8ZsRGJNcSkVTNo4wAdrcMBrUwDh2N4PiRELq9GK4yJo1PTCLOji5mFpauLGG3XMZupQ6x56IAEzHtFiYzP7iHbMKWkQ7P4jVHX4YiHTTMe9QIWHBJ70lzxPbt7UEDU4f2IztW9Nf8L5JhiGOqjQalCNAh+Mh8hmZpG6uXLyHEe903fwTZfJ4dyvNTkresbWxGLqCRvszoH0D87AK0RoDMpk+s6fltp0QS/pJnMYuRDDKSMzrbqgyXjrmPoHL5+VPYKO8gJoVwdPYYmv0W249gRvDa3FjHwsxBzB89TBDWYAz7WH38cRQOFJHbS6ALipqJCcRTGYSiPLdIwhKNQMbkJUnzScucixcZDiW4oQB0yhOFxy899iRD/Z/6KeKqreLQjTf6W9ubta7fdvXKNpQAEZ9gIBN0pm5YWI3k9XfueddPPir6yovZRszgq9hf/uU74rV2682tVvPedrNLzeli0BuiRecXjRfQTHbsNkoV0m6TjpZKY7w4h1g861N2R2yu6gz9FF0xNhCJSwiFdWRzCd/hO6TuKh3OJmvI5xR2dodUnKyA/yY5oGO5fsdVxYfF1CEvmswMqYVNOv4uTp5p4szFyz4InDx1Fts7JTSbHTiks4qYyiTgEIN8NmIwzKfTAdSHW9gabhMswphIEhCom5PhOKl9kq4s8iBMtAgmooz6DuXB/Mw8jt52Mw4ePIbZ/Qewb+Gg/zMTS/szB4V00df64WQUpmRhu1/FF7cu4lJzgyCnIqlGEaxE4NbIogY1OGofcpCg6GoE0z7bKk4fJdPqD5BOxrC+uU75xXYdOmjX68hqCcwW5xEJRP3EoWg4yzae8ZdtJ7NpApDrJ2O1rqxA7kqYPLQHsSyvGQr5Ms0XaJRlMn9n41MOZOFQVtnVErxO3S8c45Ex9HgvD/zbP4JNQJ88cITMz4LV7CFASSjWXYiiqhbfC5D12bLY0JXsKBkLhOXA8++7/7PPXesxL14bgcFXsV99/y9rj97/+R/vtVsHTbGrsaDwjOZi2s40RF6/hWqFHcORkcsm6dBjSKWoyem4DsO6x+P73R472pBdktFElvwEpAijlRawENRt/l2MLbCz0nEbTYNgQzlh0ymJBha9meoUjEU8H6/Lf09PKMhng1heJYVvkeaT3iv+YijNH5gU26z7yMP/sf/yV7oDfzfINJJxGTEev7TawbmtXey0GsL90XR6OH79zcgXC4ymcb+ysKisJFs2KjyuvL7tz+XvLq2hXStT8y+iW2tAIdLkxseRzBVghGR8afksvrR4Es9vkKFsi2KqEhKM0rHVCMGJT6KSFekExqAOy9DYbkA6k4PK86xvLvv5EAmCw+TkFIZii3TXxoQ+5leHWittod1rI1MoYs/+Q/4Mg0pglSkTiJbQeQ6j00J6agyRHMGHTEcMGop1HBL/rgTYTpQFEuWPAAVRAUnms+midBy/myc/+Xk8+/HP8Vgd09dd5+eADBgAXDFmECS4aioaOxV/1qY9qPMr9jB5+LAbTacef9e9P3T29z/51y9qqTACg69iuVTtQKfd+mFj0CuIVGGxxZgwMR0YjJKCExkGXQ8JdrLZOUavqKhZqFLTDtAjre31WqjXy37dQzHDIHY57g2G/tSfqCAsGGc6ydDN/txsMMKRQdtkGKKIsk9h/ZkIDxrZgUWAMV0XIdG5+YflDRtDOrgAArFqUJzEEQOT/liAAANB2l2IvYTFzEYkJKo2O6APodVxsUUGsd2q4rGV8+hT46cZLWPU1oVJ6mQt6K/sEw6sUdeLKsjrZy+iV29hiyxE5CKodI6Fo8eQnp7Aw6tn8FcP/z2+ePoR0vkaUkmZgKUgEnGgGzr25MeRo4OHNAXNah2VBh1MJUCoKpkFwYAsptZqIZnM0QFbmJzbi2J+liAh+7IqNJ7B3114AEOY2MP7E+nGWytr6HW7yE0U/TJswXAQrd0SItlxxDKiSIpHx34BDAiUos6CAAMxm+Fv40ZGJpZqC5Q1+V08++STWDp/AURnxAnW2fEp1DZ2fEaQmMgipIdQa1ZRIyiJzXGSBM7xPXt6kXjgr6be+daTol+8mG0EBl/FvvOf3np4Z3v9e4f9QazXpUMz0otpADFopQZd9BiZxRhBrjCGcCzBfsVobg3502BHbTOaNvi7CUWxoQcUvhiZoyF/nr/bZtSlvDBtkTcAAgdfnWsOTF/jtdhP+b7YEJ3+LpYaMIbzenyz16Rm79P52VHZ1/2XmKGwxYE+MAgQ4fv8LOMvxORGkAcNhzJaBu9RnJP/NukICoGia1aw3lxCpbfDe2bEFRmTfJZas4xGvebPOBRmxpAuZLD/huuxj5Fz+tgR1OgpX7n4FH7n4+9Hqb1OMHSQESAgagcERfeSEM2lcDu1d3oshVQ0jfZWAy06sauovGcJc9Pz/oKunXrJh7FBr4sJgsGe/YeRSMRR21qH3RkiHWa053MIuSBShDc31vzMzLGJcR+YbH4/znCAWKGA3MwMWdtQoDZ9nkAQCPoJR7IYN1DZ3rZD5cDGE2hsi6QjCX229LlTp9AnAwxrYew7dh3BT2wEo2AoVkP22wiT/Q3ZsPFchlIkh1w+owWUwOO/8Xcffcpv9BexjcDgq9gdt81Emq3GP+0Peon/PKcvavMHIiJfgDTcCiBfEJ1iDKKmf4ARSPWZge1LCcvu0xXpenTURDyFQDDADp7mMRG02yY67SFSuQB/H6DTEYBANsA+KjZIYX/1gcAhIxDTk8KxRNFfscxBOH9nQOHBn2JMQcgPEgn/d37cdzKRUSduWeNv7P7s/HR+nsbg+/RzviMyI2VGPDKLkAVD7mC1vYpzO5ew3dz2nXyluoauYpGe1+G2+8imcpiY2YNBWMJHHvkE3v/xP8dnHv4sHahJgBMZVjIDq0L9L8Y9yHTIRKZI6+965csxe3gPgpkEWpQXu8srbBuTkkbH/MwBjE/OYmn9ChlF1t+ExvZMv6hrKpjGTHEe3a0aosG4Xw16SH2/tn0ZldoqdFdFLj1O6RXzp0nFJreRYIxsZRJSWNRbkP2UZFEERuw9KbLAxBb1bBaBrD4gesM2G9pEJJ3C8rNn/RmVmJ7AWG4GwXTMHyjttNrQo0HKqGlkKGuCuoJCMU9p4jjWTvnS737/v/3yiU//kWj6F61dCyEj+5/aW17541vk8yvCaUSkvTYQxSgyoDyg44qKPpnsBDtilB1EVNsVXsYXxbBIRRYLkyLhBPKkyZlMHmLHYBGQxLJhsV4hnQvCNKxr04h0SrEfo2ULjSuOEdGduldsi0wTAkAMDOphggOdkbhCMOD9iHqBwun9zwguILo6PyP+xs/zTsgq+Fn3msy4Jj0E25AIBECUThMI8n4E0hB+yu0y7r/0ME6Vn8f924/hi1sP4tHOKXyx/hSeXH4GH3vu4/j1v/lVfOhL78fZ9WfQs7o8l9i41EGt7jLq22gzoA75TGPTCiOuWHVJINqR0O3UYfUaiIj1F4MeOiKlms8/vXcBsVwe0XQWe49djytnz+Ghz30Wz3z+y2xDPlOUQMvono3lcLm8gsXqFuRgxM90tOjcwqn1ZNjPK2hVdsgQyMRiIagiW1Hs8SAYgWAB/oCPwR8mPNsiIBhsLbaQKpacB3HsuhuRFWM1ZscviJIqpFA8PE2AItMr1UGG6A8iS30H9ZPLsLc7mmzKPZD5vNhtxAy+igWPmJJdL+03jcHtYvNUjUDA7uQPJIrYGyF1jYvlteyMYtxOAIbYx8A0evw5hE6qLAYUxToAk1GSR/llzZuNPh1DVAuy/eQi8TnhyCYpvMHwLSse6bvsswQxgOijNh07FBAMgwwh4JJJ8B7o0OLa4vMaqa4AGkt4O4FDbJoiYEHmMUJuiJxZITME1fZE0gzPGot4/liamHMPUMKIc8jU0xojtjhvmNLGdAdoMvLX7QbOti7iau0qLm9dEGdCNB7wBzUFqxEnFgpFyHH6OqO4GLTzkMp6yLlpZC2RrBeAQ9CYmNwHTQph2O0jT5DUg8BWbRu7i8sIyyHMHzmK8k6ZD8PW5vNouopatUrp1aSUqeLI/BEcnFlAkPfJp0aaICIGT+Ns6z51fngiieT8uF+KXo2E+Sy8KYGuosYiab8tCqH0rr3EQK/t6QhZMYSaCWwuXaJcqyOfnSTrG0M0F2ObAonsGDITEyguzPmb0YSCuqgwPQxOFZ586lTlKx966MW92coIDL6KPfGF884Tj39o0O01bmWUz4l8fzEIKInZAvJ4wySd1UOM0jodSVQMElNzghW41KkatXCGv4vEpDZa7YbfcbudLirlPoJhh04onFI4ET2UXanPiGraYgqRDs9vxyXoCPARjkeGSyBQeE5KAUtDt0fHE3KAHxXZdQFdsAIxAyGOvwYCAkT8DUP4u1iGLBiIcC4x+6EQcCKUO/QVOotYoszjBdPnIQpPKhxb+JDYOk2soZB4vDjzQGhs/lvnK5kWxU8VghufhX/TIwodEihOAjNzARw4EMGBYxlkkymEuzm4ZCC5PVOY2nMAbDHUyyUUstOYHZ9Cy+zh1JnnxEbVKOQmEU4l0aakEAuv4skxv2BJqbWJnmojnc0wcteg04nFDI6QZoW9e5GKZzEkaEg5jbQ/igE/392t+luwtxc34W2ycVZtGBdbMBc7MM40UDuzg8GzdVQfvYBLj30Fm5vnKfEGZB05H5zFuMORV92BMYJAblIAQtGfDUpOFaFP5mQ1mfzT/T9+5yk2zovaRmDwVezEiRN45JHt7Uee+NOx4XD4MgIBmfk1RW7R6SV6y9TkDBLJJI9W6Gy2IOWMZAqdTSh1FfVGiRq6x7+J3ZQG/gKlaEz2I6bYes2j7hWgIBYg9tr/70wCpTFkOq7I2xfjlomoQikiwrpLieuhL7YZ0OiEvBsR9DT+TUxPirEMAQgBhuiALqK3hkQqRD0eQDoloj6QpbMoskPWIuSJkNI8NsjPC3DyAebaTIYmVvOJ4XQCiViRKJBH/OD/4Fhi/MRDLBkiCxBTbzbol5hbUHH0eAxFsVeDmkC55ODKlRYKWhGZ8QS0Iq8V1+ESQNyGh2x+CsXxaeTHCmi36Jzb25D5DHsOHEWttYtaZZtt04FM2r/VLOGRledhNjvYW9iDccqvANs5QBlQ2DNH6k+Zc/UcSusXoJZd1B67jMq5y+heWEf70jqczTq8ZQNoDFC/uIGtM6fRFyBR70N2NBQPXOeDzqC+s9putE/bhjShWIoSDccweXQf4mNFqEQ7NZaCFIvuuFH9kWEK//dvfvCDL/oMxBEYfA0m6t3d86a5vDEcvEHy3ABDpK1ojmwajjs+MSOJyCSSZix2RCpyxkebThBCt9v2U1c7rRYjDVkEdeygLzYt1TAxLaSyTToqojmdi5GZeIF69VpUFzUUyUKhMKJ7dDqfdkd5HMO1yDwQOQg+0ads8Z2T36RCABKRXIwtGEIX0IHDAQn5cUbPsRDGxyOktkJK2D6DEWAjshsFCxDGR/AZgj8+wn+L84iZuSAZh08/+KbHcwomIxZIGgPxrLxP3miEjprJ2xgrqgQbDesrwOmTBk6frmF7q4pGm85bnMXe8Rk4vAehqaKBLNS+TnaRRzQUQ6aQQZw/SysrPhikU2NI57NYXDuL1fIiKtVN1Bo7SIWTOD5/DNcdusGvPRDW+VzxKFJTkygRCC594RMYViqYTh9De3ULVq/N5wiRtaRQJ5jsrl3B9u4aGcw4kplpJHJTFC8h/s7rZSaQnT7gKInQqfnp9Pc5He/J/OS+THbPHtMNa5IpaZ6cypbY9p+xIL+nPxx8IPeqW2t+A77IbQQGX6O98weODIFojVHzgWQ89ZlOt3N5LD8bmpzcG4vGY7qoS2DbBjxGUTF3LiREf9iijGhTFrSo6VU6u0G5YCObSTCaymi2B2g1ZAwHdCl6tG1Ty9IJRGQW6fL0Kd8ZBVyEwozOwg35NxG1hVkm2QePEeMAonSav5DRp/KUBCYjO8+lklU0OyILUqQ2U660LN6PhWGfIMCoLrQ6yQ6PB0IhnoMAJJxd0AJxGTFuERDSgSBBXPLHJkSikGAm1gsg5Xj8sC9BAugy0j/9cA8rS2LjU8NnC6Eon02yMXSHmI+T/ptENd6fkCFG04TUJ1uhzLIUB3k6tDOw0Kk20RBbx/GeZ/ce9CXDYqeKmZkF3HrwJhy/8RY2gI1+uUnupSIQCqC4dx7bl06it7GGcDjtZysOW23eY5BAl+Hz5VBavYC6uYl4rog997wVqckFhDMZNFeWUL98EQ4ReezgYTlz4Lrqnu/+kc8e/O0fe+Q3f+3fPhebnlkNaPG6FIk8IoXDf+U59ocir1x45r1//ccUdi8Nu9arRvY12X1/9v3BEz/4oeF9992n3pp+SllSx35iMLT+lWNb2SE5vusxVigi81Dk21totXdR3i2Rzht+IlGvKwqOyJidnoasV8kcbDom9aufjERnpVY2BmJK0SFKK/5SW1FYVYwj6JQN/l4Ckuuv1xdSwR8o5DdIf0HgBTAQeRCCzrdadNa+GEHgOemowqHTaXE+8SSCHQCxhOOvsBx0JTIWB/sOa3QcMZJO+k5m4cMPGUGY5xWFUx0Ciz9AaUhkNJQqPCYYIvuI8CbEgCS1imvpqG67qJYsnsejRBGbw/CzooaCrOEdN78RL584AlcMUrohDHYGUG2dzhtBIBtGZm7C38z13MMPsx1d7IpVkudPIT0zjrEDCzy/iX3ZaVTXdxj1d+D1HMzs3Yvp648ge2QOO+eexvpXvgTXpPRqmWRVQUTiGbFoxM849CibEjNTkEmDEsW96F68TMBkKxEwRD2DxOw00gf2gprKcNTgJ93ixM9F3pLdch+txIAqpEFPll5zU0u04kvNRmDwDdrHPv1LM9sbu7846Bs/6tLxB4MOHSNAh5XocKZBjbvZqFd2a+V61rKsBcM0FOHYYhosGAghkdD96TwPA5jk3MbQ9Tda8bMPCQ42O3OfXU6MS/QpJYgzwoV5ftLyCKl7WCLzoJPSOUWk9qcYCRhiRkIMChqUHLVdRwRgWHToXEqMKZDWC9nBz7iOgmjCha4GUC0zOhNf5vYrdBzXlzOeKwYdBRzI/gyGABgxDiHkQb/rodUU9yFBJzMJ8V78aVBeK5aIYdAO49yzNTo15ZKQOgExUMqfvL8je2Zwz749fl3HVHsCOV0MDIZeoPoRuCmxlZqKXer8WCCJQVzCan0dj3z5C5QadUTZhuN2DKlQmuyJ1D6VwtzRI5g5TjDYP4utk8+ifv4ymlubcFoEZYKtzAZSYNL5i5D5XMW778buIw9D4t/0UASZPQeItjq6uzv+wHAsU8T4DUdhBZSqG9V+NPjjt3/y2rf+0raRTPgG7du/68h4tdr7Jc9x0x47mshbV5RAk5H5gqLK/z6SKPx8v218cn7fxGVFNW6KxJR0NK5QHzMC6mQQjEYKhXEgEDbDUXk1HJUoNzRFTPNFGYNsUnD6IdmGoPd8McoK9iCYhxgojBAQiCt+9BSOKuSDcHQBGDPzGs+rwuyKCO/RQekARZGHKMBERPFrx4k9HWTy/F7X8kEkU1DFTmb8MyXCC9cWKdgiwSYa0CgDxJN7aFQlXpdsQ0gZVfJf4vMOnS5MXd6pKyjv9HjfYt8FcW88jufQCCqGZCJZCBDsaohHU4iqSUTUBEyPkkIQfl7XL97arMDrm8glCpiYncOxl92OQ3uPYSo5gbHMOCLhMOLJGOIzGYwdPeBPAZaePYWVRx9DfXEFFhmW1R+QwVBqwEaQtCgYSSDDc0XTecqCZRTmbvBnSBr8vXF1Eb0q2VqzCiUaRiRX5NfaN13H+oNff+Cvt/0v/SVuIzD4Bu32O4/dw152L3t60HFMQ5YDJ0OxzG8VUrnfOHZ48vPvfPv76k8/vd58+w8cSDquccSyhmYkprrBkBwNBbWhhIA77GPRGGp/OrOQ+6NhT79FkYPpUCgiaXSsKGW1qHYkRvytAVnDQLuWiMRILHIBIiExLkCAYCQTziZy7QWxz2Q9FCcCyBWivq4fNGxM74tC0cV057XxBGFiIFCwDGNIRKEDivHBWFxHNMl/8G8i0tPv/XAfEvkHlA9ieJRPilZNXNCjBiczICCIiO/xPkUSFTwNzZJHttHxU3yDMcoMvmIpRlzKhWDYRroYx/Gb5mAGuqgMS6h2NsUACEKpGAqZCQSTKaTGCmQYHX/j2Ewyh8nZBUxMzODITTdjfM88QscDSE6lCa5pAlWcLKCLcx//GLYXr7DtxjAUdRe7VUZ82R8TSOTylDsx5A4cwPrZk+hsVTGs1TEo0fklDdm981CSYcQmpxGfnIQeTnhaOPzF3kzig7/5yRf/TMHXYiMw+AZMjBnE4sNbXMd9K+NnNRBIvD8QzPy7f/Hjv/e3f/u3jzc+9KGH/Bgq7N5v/7b64QPHHuga6kc0VVoORROfCujRx0OhzHthpj/SaAyebA+CrzD73nd224pa3unCIlRsrA2hyXGEQxm6oOFrczFI6Gtz/kiExSCl2GOBjimLBCOf6RIExJSkjlQmTLkhoyt2IMqJUUFKD3/OUji+YAbCBAN4gVUw7AuZI0BEzDD856xHwQ78JZOa7WdGGj0VnTb/zp4j5IGYihSFRQQQ6GQj9lBFeXuIYd8iE5AphUTlJ36crECwHjFg2ew24Cn8e3qAq/3TqKjbkFJVNKM9dMYMhAlm8dksFAJbYmqWzCaBeGwC9mCIVofHElRk3qNctSgb0nB2Wlh75jn0mg1/LCAYT0IVYEkdFYqlUJidR0DWkS0uEFRtXH3qURjVPtLj45QmSYwdOgQ1G4HVbMGstEX1IzcyWTynjuceiMjWUye+RcDgWp8Y2ddtv/3v3vFex5PeHAwG/uyf/9gHf4sO9V8A4B8yRmP6ouR+5CMfCT3+lfe/odGv/ZTturdbQ0sTNQfEIifP6aFeHaLGzk4ZwYgmHI36l47ZJaUX1D9C2m6Rwnd6Is+eUZmhPBYXg4T8W1RHbixGx9Rw4WwLmfEwDGPgZzza1Py2KJri+PfiDziKgUlB6UUhlOn5OPKTIm1Z1HF06DwOAqFrCUoi0DYqEpotl3JAyBlKBJGxqJKGh1QSjAA6DR2XzrT9sQxR01EwmUSK7CIqNo5xKW/IYDQX6aSON7/qRp9RrFa3kdfTGNpiBeIEkhMxPp9YWRhCQ6wT6E76qcABOYNd+zTSvX1Ib6YR6oehuiEY/SZq9Q2/vmGn0+U1FSRiCfR2qozwEWQnpqA7KgrzR7F05jl011d5fsqTLKUDrzN+/Dp0lDbM51f8vTDFngvh6anNxA1Hf0f7oeO/x+9L5H295I0xZmRfr733vT8boT9n46HQvcmu8R++ViAQ9p+PXVt7KDHE/9Pee8DJVVb//+f2Mr1ub9n0HhMChBZEUKqokEivJoAiXRDRsEgR6SJCQJEAoSQgxUjHJJQkhCSk1022l9nd6TN3br//57m7+MefIgmiXyHPW/cVdu7MvXdm55znc57nnPMolzEscwRS3Jw7V4eMGucb4Gw/QcLr7yz6XYOBZAlyeVzUg0ZTZFC456eKDFUzkbPAKfcCChDQyK4UKEil0M+ADru2ZmHDuiQa+zl3xHdn9xBurQNSA4Oj+WDIgQ0dpz/jPR6TAxrYpgxeFF8LIn4tiuRxHQVNuxOZioJej94Cvh6uzcCd2It5XGlIQX+PBW3NyIm4AgRfB3scfF/4uSgEx9WSeLWDZUDRdNiyZw8axZHjqghCtCEAUw6aBOW1AfSltKCoZyGn9MGA2gKrCs/AGv1leFt9yM5BLwgqco6KF18BfQ5ZyNCtYHgU9GMBF5KA93lA8PrBg0Z9GodP6DbkUAW694K7GoHrSIJlleCtiEEA94Os8IHSn0JOFqkqGe+Qjf4YqhK0TVt2duXD7ge3H0CcwedAilK+QCj+0EUXPbLp7GueLA49vE9ki90TkTqfjMUZThHGeygYmob+ILa7moDrArxeCcJREaJx3DEJGS2KD3xeXEOADBlnFvoY9JzBXAOc/lNUHOhPADRvd2D7Jg262tAIHJfQObGDGZzkwz8fT/rhiUjctGOwmA+rDxqpARW6WlJohLdQuCGBjFQGlvkGMsBc3kZhyeC5cPSA5yDwBCY2uEzSgUSXAdmMiZzF4BwErgfAKxy4klJDr1cV1s2yxO/RQc4np5ugMSUoq5KBElRIFLpAszR0PwJyQCJSHTwEvHEICH50n6LOm7523owlItk4OPgzQvdBBRRgPOgzCXjBX1kO3rIoeGJRdI9e9HnxQGHn46B/0fkYrwBaLg3+cAyiE0ajzwLdFwotnP4sKH0J4EMB5Jx8IHl8KMzgWaeohN3Z3P0E4gw+B9yEEcnGEaNTS5fOQ2Pr56OmonaaNxCgcJdj3JEHx/0sj77UPIOcAa5ixFmMyEB5ARklnhy03GVJGY3UeNkPG5g78gI2PlxXgBSChM6DhQcyRDxXKPvRf6DfcTiA6xNcZ4DOidWHO3Kjw3iiEBdTYZkfiUkQi+N2ZBokEyVI9uBVDBZ4ZEiUhfsM4vkB7Azw67DzwAY/6BSyKTT6l5BqQY6FctOX8bInug7yCliUYLWAIhVXSeAlf6xIVE1FYYvpqCqS6EYa3Q9SRshJ4F4PMnpDHskH8bIqdE8NdigSX+Mvj/+iRp+8hGE8yMlYQAsGSBEafT4+8EXjIIb84EOjvRwMIiXDowshh4H+x7DIqdVUQLavF70PFPZEgiAEQ6CmMshRiFDK5NDjKAxK9LohhlgdBi4gog/b3EztaMUlWPsFZALxc7Dk4SX2H3+/JN3QcCT61u877StWSDu7NxyjW8pRWBG4FY3IATDIqLEjMNCIidUB3vsQOws84aehYJ9FhoKNqojCAXfCT0bGiUY3FHq4IzXeUBRbODZ1nGKMs/qq6wLomOlew0RhBe4xgJcIcb8FbMQ49RgXWEmSiJSCu/gIKjIinFqtKQYMJHAnJ2RUNoucAa6lwG3W8L7P+N5w2EEjA0evKeGrYvUxmCGJlQ1ecXDzC5DzcH9Fz8DSHg3oEIoyEA6JEIoE9/AsbCiqWYqlJIdlmDx6MvIftIree5blhA94Rn58oNjymFSKvHKA9k2zoCSn06wT5tB74nnOYJHjEKNxyhcKU6IXhQ9ZdK00eq+ZLLACC+HaRmTcPuhc+y5SOUGIRCuRqhBA4pEKkH1A6xooqQRycgxI1VXgCXlwybTKyfy7zClTV+K/2f4AUQafE2SA+Nv/uXj1scdMqQQR23AcXKMvyTIa3QQ00iJ5jAwT9zrAxmTYOjLMInIUSDoj1YB1gIYn+lhkBAI2LTxCD47UH0t/X4CBYAQpCcZGIyzSE0MrCNhJ4ElGbJgi7kno94LHIyEngLP/RPB4RWTg2AmhkRlZJ97HEI/+eKdoPKlm2eg1QdENGViRQnE3Lnhi0f3iPggUCifQa1CYwXDIcaB7wj/okoDbweNPCt8LdhSs67zQezHARMqgMNDbt0zN8b8wDOFs2zFn6VbxB7pROrcE5g8YQT6xj3dOPvLghTdfMrv9r3PnrjVSQkebxecTNqu49RumLe3yVpTd742F3pPioaKM3heL4iYL/Q+7RQqpKLyfRG/zBqBlDuSwFwT0I1fGQUL3zkX9bpUjbgbLy370ftDfADkKixd508snnKXO51Z/XzYGv1GE/zbUr647+Yc5VvuNYVkUVgK4lx+W87jzciadBqVYgEIBfeG1wTkFTsQjLJL8yABw3QE2NDyjj2Nyd4lRQ6O9hsZr9FwWGXAxj0ZuS4IJX4shgzGQMkCKA6kN3EgFqwpcLDWk4pHx82ikxIVUqqsYGJZHBsWj+xkMJfAeBYMhCwoX8IQckgS4ZwNPC5BHEl8zSq6hF3I2pAeQqkDhAs7kw0IFjzf4vkXkQHjRcSdAYxW8E437noyXlT6orPFmrvzhw8/R1HGfuXyHTke9d/HFQZD18xlduFIs+eN0ibtr4qUH30qVVdDJtS3XQcm6NL2mW862JsBs7nBTjD319TCQbEHOiwK/NwIVYyYBCr4AcgrwVeXQ/94HkMOdlf0eKJt5IATKQ1Bi7NfYmtA8fvaM1UOX/8pDlMH/DQ4nSKt5mt+NC2ywIeHNQt1dktBoJSErxzsS4REKGzCeDceThjjPgEcKAU/6ebxoZEZyHY+0g6m+yFLQDx6RTTSS4/RlTmLAQLEw9vl4Mg+vCOD/tpAzwLkKsoS3WA+AKKFAH6kAjpfRdSR0TtZVB0iCuyGED90L3pcRdxXyB5DMDochGo0iOY2ORRyQQzqU1drQMAZg5EQaKodREK1xIF5LQVm9DVUNFNSNpWHkFA7GHsBD3UjGjFdT2btvzzwwdVzjsxQc51ZMfBa7Lp3nixXkE2JKOeOD0GpB9L4SrI/Npw86Lgf1k7PhsVWPMh7pjwwv5NCPyQii7q+uA6W7G6xMARg0yEu+MNAO49gqcpB441WkIByZT4MHqYaKKDgeSSlJwlY+EFvI9mY2DF16v4Aog/8jrp1zaoCVlXvBT52t6zpt6IMt0nDXI6VYQnG6AsViEXKpIvBZC+ywAZ4ojUZcyu3nj/90eBIRD++4fwGeS8CVh1jmUw7yCkge60jajxobRf+NRDOKr7HywJWMNDJ27Hw8eBmNMiFfTLvFUTSF1ACeBUHOAicQubUOFDeoCOjBpCd0i45lFp28mqJNWgOKw/dtul1/gkF8HF0fqQhdsZBjo9GpLBSKsG7Go8BRukMxPENZWZry3MPJ8r23X7dnr4p+0L1T23/y85Eek76OEmTT8npe0wzjo1FNV+4ZeopL7k9vjEm+37pEU0qr6GRpFG9RU5Mbt0K+uxOiU8ZBbPQIkCpqSlrLwIC1o1P1jKzvMyL85vT2XQFfebTBN3nSMjYaeL/Up630Xz1tYOi0+wXEGfwfctqEhvsqZ9TPkat9ooYcAJbtJfSvhSwbb+iBwwS9rwBU2oIir0Gw0QOSlwYlVwBNU93wAW/XZuLwAIUKOIEIJy7hzVMsHc8biFBdH0QjPrJvc9Ah0BSuoUBxNFIJeL0fHYGSVkKP4/0hkfxAYhF3DcIrDF6fx53EdHdq1vIQiyDJHfAZ3V2Zta09O+OUaDfwAnolUhnYcYg8UgleFMIgdeJ6HuS7cMKSYwq4Euo1nvUsZ2i+SxSkdrVotN3RtGOfc/777/zNaMtg9fKfXvJ3TuBjcne+HM31p+61Davd6S32o+v/orhqW5BOq8AGQuAfXgfiqOqtmkY9JXTnd3GitwdqG3f2dK4UfDGv7D379A56MvW5lou/7BBn8F/m16cfdEjrpo4jSppVXrDMk4TyUF18eh1IHh4ZnO6uKuCYXlEUSPemoNSaByFlQj/S/WK5CNHRXrBZFY28BVcR4M1W3Ak+PLeAVIGGnIM7p2BR4CCn0DiyzP0r45HfxjkBOKZA0beIRn4BxR4quubH0SKHJ9SQ58D5BbjQCW99XizlgGPQ6I78REMjMqaQ2O0LNv7izrvvrBAl4QaapwQGN0hxJzFxxaSDFAFSD7rdJYjCNqwOkBjYJEqRP9x2zdat7oX+w/T99I+P0pb9Sri60layuQf7Nu2KC815KxAvYyhvoI/l+HVQG7tOuP1bG7Di+Hcmg79K4G8G4T9MT88dnvqgcsihk0IXqXn1WmTwsxyDOVAr6IG29hSVV3SoaIgCI7MoxjeBFVlA6h34XhMpAxWskgmZogq5oo3ifBECARFFujYYOMcADcv4q4z+r1A0vdLQKJOyqTDuToRn/CWv4Mb9DpLr7lwADg9Q7I9XEv5WlYiMHy9D4ll4WRaguroaYrivIPo9n8uChHsA4MaiOI04Ivp4vsTKXuZPW3Z06CxHjWeQ3MC7OOGJQlyyjFyR7ljMPRMb6n+Syxnv1ITGvr2hZnXH1sX4Nv+z2I8/7lF1S6ZsNiuFYwO8xH7X5wv4i+niWqu/+IowsvY12u9dwXmpVU3LF2q4rR1hEKIM/oO8supSf/P7OxpSHb3nFvKF85V0cTNnyxpdEIZnWtPValqlBgoaWD4BRh8xHIQwzpijQE8roKRU0Foz0F0ogorjfREZLhrxJYGDijoJxGoRFLMEpodC4zqywJy1BsD7h47OjvFIFvxQRKM+3obcE+JB4H02jgzc7dvRiI8VAF5mzBdKaNTnUBiBt3LHu0BLrrPxSCHo78vD+rUfgeVoUF3pg3Fjq0D2mzBybAUuF05panbhn5astHa17T4TKYGog75KyB+A7BEcQaT3lAXYbzVd39+MP4f/5ujrzF/DJXo2nGIWnXVV4+sGjEThMceCEzhP7D6tLXmf2K61w9hhgpPb7dD3zMbtqQlDDOpDwhcG+uLTic2/9S5ccNY331n89v3N63ctSSTyx7Yn+hdaFvuzqvpRv/KKPlX0Cw7O1gujkTuIlLrzQQKU5Z2QfrMdku+2g7ptAAbSeG7AABo5CEmhIY6kP1PUIbmzAMY6DeQuHmIJH0T7PVa0XVrV6Ax/gxdtnhPAlr1I6kssZDP5ApIPmx2KVfHKBc5nwKsHyDxRfO8Bb8CHlIIMAbwJCc9Ab3cC/vzCMnjpT29Ac/Nu9I6Q+qA5yBWS6NuiufkJPq8nTNH8JTMOHDsiGq34kKU5xW3Rhr2BhTyWSb0lRWb2D34iaMT5L8rwXer7tMGpW6xCfx91ztFJg+P/gKKu1UYuNZur8BwBi0+1qaZpCnEE/wgJE75A3t34u9Cfnrz25NeWvvHjnTt3XZJK5cYBxWtjxk9a0VAXXlMbrDy0p6v3fCWRGSkyDpvOK5DNImOnKcjpKqjZEnjxwj+i4JiQVg3wIiurET1g0w4U0RCHI3y8ZyMOJ2SHy4fAuzDXlWp3dOb5+1ev/mBkozheFMTDZJ/EBkMceGWZHVE/9mbkHJIOGBMEgUPh9OBeDTq6plLMQUnJQr7YAclMJ/QPdKCwph8Z9mDdg8/nBX9QdhOZ6hoiEIkKIAgBpCwEShB4LZPP3DSQSlOiwE4QBVrjGKaf5WO3DuxRmteu7flcGZr/Dr959VV7YMVfVRBU9b7ly81bLli4y+zfotOGdoijGz7m5B1vNL3+rDr0dMInIGHCF8CSpZeUr1/2wTElpXRsLps5OFso6CztX1RWM25jUChdYDr60aVSKekp8NH27UnQW7MQrPZAtliC3t1FoB0aDabI2E0LGb7s9h0oouFMxd2EkL73syyUKAsKYEMQjewMEnRo0AeDg3sbw/W3b/3ww9QixzHwCHz28TUnsb7gVI1NfosX6Kms7Xm7XBh+d4/WKdugPFUoFERF19zkI7zsh4uGLMcAXwi3YMN1DAzg7eCLacZtnSaisGHSpAlw8GH1UFcfQs8puPsiymIEO5ReUfSec8HVN34wvBIOCkUjk3hWWnXjdRvfQ/fyX3cE/4rCDc9MooE6BoL8M/LV3+kYepjwCYgz+JygcID/wx++3ZDoSRyey/ZfkOxPNyCrWltUraVpRe2pHzasjBP5aV6GmZVP52kbjfDqNgWUXA70IjK+gAicTUFiSxFMnOAj4H0WLfCLortWr+DNWWhkmJblqgOGp0H3oAsjVYC3L7dYJBY8zKJndqROG7yjQdbMmcPFj/KwN7z61OWC13eDk2MvPqZ008IFytxTKUZ/wDbNMO61iPOP8LyBW7SEvgV43wNWwEuVeFIRqY8SDf2dWPqLMGx4BZxy6qEwYUIdJNO96PkqhIM1wHMyUA53Q3XdpbcMXf6/Oj+wrzhLl7KwbCYKE/63HNX/CsQZ7CPr11/l2batr3bPnp3f62zdfYptOQ28KHuQAb+ja9zzyXy6OhwJzY6X+SvbuvoYyZA1AVhPJq9BqTXjZus5NgcS+kkmDSi0627FIO4bYOTQdxRZaU5Dz3EckNCfBy/ZA84yxOE4CurwtiwCis1LuBqRgyeczsJFSwCUwbv7//nRxcMvoHjxUrCFefffv/al2d8rP1aF3BLKdmjcIdldYUSOYNBqHbcaEm8mW1Jtd4kS5/XjrkXFDGv5fX76jLOPpiZNGQGZfB+YZgGC/hhSByHQDfUDntd/SFHBrbW1V5E4/EsMmUDcS1a03yUtevnUQ//80iu//HDF0id7O1t/zgn2pGC55I/XipQUtqeEq+kbR46ruCIQohu6u3v6sgOl1wNS5QsekDLpjhTIVQ7UNEYgVulHIzIDFopckRgARnQgnTfBETnQLVxZaACFcw1MLOEttxAIdwSi0WMixYDssBCkeQjLwriy8Q1/V3A/OM4DTI0f8nw0XH1VTXiYu1V4IBLPCxzfjlua4e5EDIceRH99nMKMt3HD+Uc4pRl3J8L9DXj0byxGQU2d3Cl5uZeKitGMS4zx0iTHeUBRkaJxdKQm7ANTBf3FnoGOWUuXHrHfFPV8FcHjA+FfUCzOqxxZlTnlw3dXXNLW0npNsZj9JsexFYGIAMEyjubRqC55vZQgysikWTmRSBX7OjOrKutGX3nYjAO2DLT0HJ5NJsdGBZYKhz2Qt1VI9SMvoJnQ0auD4TYrQcaJxlScGYj3FcTJQjKu7EOWjecSsGrA12EEDmgULvi8PAonePS7ZHLewNLVnYm/xcAfr5q/tHyDesQRU7puaFqcw79PmRK3lVJiDoteitWAiRwL/hdXOro7NyG1gXMFsFbA8wgyckyhQMyprqp8zSuOvL5+WHkiEJQakUOImia6b11xy6Txxi+2rftLSr4uW6J2Pv3EtlZ8PcKXD6IMPgGOd9vtK6Q93b+ve/2Fqyc/9dDxly/47QtPt7b1/C6dyp7LMgJTVl32bt2ouiUVVVU9IhdDWjoCmiJAe2vaaW/tfUvVqPOmHjz9gkOn1Xjad++c053s+ZYhWbS/Cm+/hvfxwI1BkdjXUIyOfmfw6I8kP04iojTcygz3NEBS3aIG+5CicEGmWPBJMniQgco+5BAYpO9NGiSTiTf6/CMWnXrqP3XqTU2L8eLDYCTAmwGPx9eBaxI4t+Zg8Af5KKRS8M9gaMAih4SzD72yB+LROkr0lO086rgJHd895b4HC6r6uKoZJoukBH62quP9I5GicXAVpDHFttXvzp8PRB18SSHKYIgla2eP2f7Rwtm9m/LXJlo6v9/R0nxRe2fLyUVV4S1aejMYr/3N2ElTnmqoalimFax4sahPL5ZKYk9fn55OFVZmc+o9deWVTx84coxg2/aBXR39t29at2ciGoFpX5QHm7bzXsbXHQ4GVUUretWkQ2X6DSTfsTa30UhNQQBpdwEZKDY00U9BRBbcPQt4joaY7AVOQ0eQXECOYY8To73+qF8Njqh965zHnls79DY+ldNnH+1k8wMnWmapwbKQp0HXw6uYeFmTQtfE4QFWCW79AnIMFeVVEAhUbAgEqh/9znfu3IHPcdyJI3XZw0xwbLuSRV7Dsg0UcnBuqjPev9EwNUqQo3999qn2r8Teg/sb+70yeHnNCdGXXz/52OSOnt+ne3L3de1OnLRh3dojmtt2G+m8soDiK2ffdNuu02dOOfolu6DG2no6f9Kd7Lygu69HaGvvWYtU/e31VcPmPP3YwH0xP/O9Tc1b7+xNpG7u7kxXlEoaIwVYi5W5fkby/TxjFm7euqu1O5NXqF6zBDQKDyrLBOCRkUeDPBiSAzpSCWUonIgGRAhERRgeLQfLy4ImIenuEyAe8afCVYGVjMy9THscKiDJ7VjRDL2dT2VTvrsgyoFWrz9C4x2M8ISkOymJaxbw8gGukkL/x84Bly7zgux4g6G3OU5aN3QK+O6Jf1htmfbNiqYtxxWWeGt6XLuAc6cddN80I0RYodI79HTCl4z9VhnY9ivCgd/IHpzrzl+tDTCXFweM8X2dOaqjoyuR1533veGqa2efsWD+sPFAb9r47FHNHZsu7Mt0nd7R3dnQ1dHTSlPi/bHa+lvu/OXm58vGtGmGtmFuMpe+CgXelSITFjpaOyFYFir4ot7HIjWhJq6LWtm2p+0becOczfgl6OoxoawBOQJkhDjPAO+UVCohZ8A4wDf4QA8ZYPK620GI9rNg+FiH9grod4aXvE4S/fY1mzKYYiG1+tBZF//NYD+NDcvbzPPOOUW2KOpwWfLIXn8IRQesm4aMVy5Q9A+8iCcHaQh4g0gVlHcGglWLzjjt/hVDp3A5+8xpvawkNCNpkbVMq14QOa/AC24dRLGofpRXzRefW7iVKIMvIfvd0iL64tML35w6jitEvqXlqOPySfWw/ECO6ersyjMez2rZE7qvdvLYNfUVoZpcquvAZC51dDKZGZ9MJT2aZraynPSMSHnfuv32jVtwYs2vfzu2XCkoc9t29/4oHo9HeCdEdbZk8/lCYeWoieOeO+CA6c+0bWkRt21cc1O2LfUdvkwuy9k29CV0iJWh2NxwgPPgzUoV6OvV3WKgxpEV4EPhQ8fuTqgW/chR8ABIESB53hu26Yoqf6S1qJRCIBj1KqgLxPETL77qquc+c1lvydLflu/ZvuEay9BOdcCMWpYhGkaRwtvGa2oKTKM4uAuSIEAoVt1bVz3y+O+d9MA/dTTLV13YoGvFGTwvH8+x0kxRYMPZfGZJX2fhrNmzP/teCP977FfO4J1V540d6O89pJBWTtZz/Iye1v5Ad28XCsPV10XR83rjxAlbaodV6jkle6xWyn2nr60nlir0syWT+cix4BUUz790332924ZOBy+/dtrovy5762qKNk4IydEyrxSB3dszhXVrdz8zbsyYpkee3Nhzw08O/n42nzonnUgfYqdgU119TV9nV/vRvXlNrBkmghwQUKxNQ0ebAt2tRQj5HBg/rhFkUYVEdxd4wA8cIwL4pJfyhfz98bD3wXh19VWeXvswwXKuKli5ZjZUddpF9y75THXgOPPo5//irTFKhQZFSR5DM9RMFCaUWZZaB2AwJQ05BauAZJOVkkT52crKUbefcsJdbUMv/wcc51Rm7aaaEZYOdRzvnAiUUbA1/c5p0x7er5qCfFXYL5zBO+t+GksnN09N9yfn6inqkIH2TCiTKrA2ipl5Wd4+fPTINxjBHGAY9sS8roxKZbv8Sk6BUs5cL8nC676K4U9c+8PXdiAlYOLzOU6LeNs9JxxeyKfPVRT1e/GyMB8Sh8GOrc2wZXP/U11dpfvOP+sgK5lMnV9Q1ItKukU37+7/U1Ao++mIUfKszVvbr/SF2dDoyQEo5ilIdJWgtwP3D8wjmwcYP6EO4uU8dGzfDbXhBigUNGBE8YpcMbs5XOm7KVATv3lSdvKG5r4Nr5ZyfWOA9p19xTMrn3bf7F6wyFnEzKJmWc+/Mq/aJ3inG0bJq2i5Y4qlIq9ZVk7m2bfBG1x25re4BEU1fWa23po1czidoeKhsL9i0wetH82atRj3biV8yfhKOwMUEnBvrDnra53N289zsp5Ds/35USXFYPv7+0r+YFgrq64Ihv1BsDlbzalZUdGy0D8wkFdK2q7yeM1LYbnyuaqqKa0nndTkZvit77nK07Em3dCTbJ3VvGfHGTxn1ocCtWg0b1B279jjbdm9K28ankXDhoU7CsXshX5PsCqVylA9icLq7pb0rz7cDi/88IrRv9u0pnPuUd+upnGfwo5dKShkLeju0EDJGVBRzsLwEQ0gRAzQuvvBBwEo6WCLXs98hobfeCPe173ByMUXX/uXV2778cEPecziBfGIr+n7v3z/ZvdNfw5w6IRDnjffvD/yjW+MzwLMtPHvQ4f3GuwUpk592HQXRAhfOr6Sqwl4dv3tVbMmPfXiodd1bd/1QKHbOj/dro3r2JMAreRsilU1/PhrBx19hhCQPsiYA9CRahGau3ZovanUCjHg+1G8snHWz65ac9PFF7+8FTuCzZvn8cuW3TBm16quW1rbtj/b2bnrp5GQPKy8fGxrLD7jedYO/6Wnp9WWPR5vTZ3vXBR3nx4IxWTLYQo9iUwW+ZcXNB7eQPfFdHckK0ZP8tM+PwcWzicwTIiXRcFGMiUe50HkWPwGIBIJQYk2gUchBHICtI/nbI7WG3SjmCxp6VH4fVJh5gMnBLS3kg05zn24Z9nn4mPDP/roS5MUdSQy5n13BBgUHhjEEXx5+Uo6gxdf/f7X9+xouS3fC9dlWpkpfS1Jrq1nd7vNM78dM+HwH5x22XmLd6eWWf3Ztsq2RFsxlS0sYRnfxaPqR57TdMWWx39+2QpcyI9sch79xz9/e+aqje/d1dX90fOZZNdl6WzPWJpmtLqa6Yu/fvgPfhyRQtv27FxaF/IydDDgLQSD4fXhSMW9hm4vaN6921Y05U8UTb2ycSMUL7+8viYcY6dV1nvRB0+7vQtxP4FcvoQcg4asyACLKrnbquG+/zpeaixjQPYLYMh6Q5+lDBRtPazhtqQIm2e3Qpju1D36RIAQSfYh/Ft8pZwBHnn37HmyrtDpnJ/rhMO7dvXLu7ZtLxWKuZ3VDbFHz7zyqPs7C8sDD//mJ4v7enrvTmfTLbwg3TBj+rd/+Ouf7/jjD85+w+3Ms3TpPPF3C4/4xoNPvDGv1D/wO0dRf1TMpsd0D+wBORRaO2z4xDsYSly5ftWbM3s7P7zC69MPqij37YpHy2+cPO2gb3d3dfS0t7aPMHVne33diAXvfWBswucNxuPTq2tFyh/A+x/KoBUcyKTzoBQVoGwOInEJGB5vb+aAHzkEnBaMmxjFJBnZvJyvLa+3GZbeZtv6WHy+Go+4zbDsVpU1KldvfakeP0YgfF6+EnMGOOZ99dWLp7fuaZme7u39eiGd/bpSUnwlE3ZWxCIPHHDk11LduW2jO3v7J6l5q4aiQY1Gax85YeadizZt6lZmzZrlTni98cb5lW25jqmGqh1jGvq3WcWukPgAO5DthqJRyvAe4aPRo6YtSXV0Walk+sqQXF6R6N3G2bbWEQj6HvjxT3bcOXfutBDtFFa0t7Tl4+GqH/zx2eaNeOIRhy6PL/z6aXmle6Hkr4ZinwWrV2yFYEiGdNKE9uYMDBsrOJmBLDVt8jSINXKwYeNmCAgBCElRoFTl9fETp8xaue2jR9AfTZb9lWded91b2dtvn3BfJGyeP2FM3UXTDznwWYpqcic5CYR95UuvDLAjWPjYGQfv2rz1xpZtG+9TlMJR8fLo6uEjx98w81tfv6bhkPLe5u5t56NY/XKw/PHyWOM9NRWjZl990cpHx4w5NP+xI3jxxRm+rr6tz5pa8k6OYS6WaV+NqlFsqpCCvkxvIRirWF5XNXrplvUffiOZSl/N0VxtKt3L7W5tS2ZyyoKiFfj9q0/e6MkmWx9K9vfztmM++dii3euwI8DnR/86A4X26YIctUU6AEq6AJZagFg8CAOJJIQjLF7fX0oD84GmqBALxoqegB84vJ2ZZAMtMQ7nKXKman5kafqIQmFPfN68ebQoCzspjmItjjq1ra00/ZVXLv3ccweE/ZuvQpjgmBSbKRWdZY2NB9329WO+/5PjZ8/+ccVY+fnmrneP2LF1+4OZTEHg+cj1ldXjT7/ykncX/OjCpW3YOIde73LyySsKnEj/gmc9r9u6533LFqE33w4FM6GPaJyoCCCUt+7Y+V3a4o71iRXV/YkB6OrZ3S94gg9QYuj369bVKQue/+0Zhq59k2Xs133hkY8Mndpl4ctHRAXB42E4nuYpFiSuCKPG17q9A8rDAoT9dNEXEnYWdO4RzaZy4fCI5zw+TxclAkh+vK0ZRCpClZqpWFspnQoyGjOiqanJZvxyi43O55jWIX27U4d0dKwg9SaEz8WX3hlgoz733Me3XHvjO7+ec/kjT/gq2bolbz1+16atm182beEgXoosqK0bc9H1V6z7zUWnPetODP4znHkOlSmUW+kBviKb6x+bzrZi1dEcDless1TZ6uvqPYBlQh0hb22mP9EK2VxvgmbsJw47ae69d93V2uERV33b1EvXSYL5tiCpCxYv3loYOrWLyu6gNKM0RpA4yBXzYLESeAIhaKyphcq4CH4f3uDLeFcWnJpiLpuVOXatadhrS4ru9g9geM67ZuP6MjNgtTkSJBmBOQCfd0LwsG2yLvaZJdvkQwbTrQzw7gUJhH3kKzOB2Nr69KQHH/nO5Uvfeu7CRE9yPE3L74weP/Oymd+96vrzZ7/kTuD9K+6KnnCCpStNHK+fksl2RAuF7r6auoZrBD5yaqIz83MG4pd6+OBbqYHOQiLRZso+z5syG77zjBN+lT7nnMojC7n0uSxHWeEILH7sSfXv8vkx7duKjTTNh3xiOQwks2BYHDTWNqZNS3FwCzQkXVpLKt0XDYY9pm3SIMS2emVfCVcTOqwJNmXHxHBZYMq4Q5sZmtcd4EddddXRnnZzq6EyaseA2eOlfU74ksuvIXMGhM/FV8YZbN++I928va1CLbEfVNdMuXDKAd+67vTjH11zZMN5n9kJF887eHzlvQDZ+nyxDbcY3+EJBH/+4/NWvjjnrNc6b7zl/T9MHTt2eU/XxtNSmZYy2et/zh8d/sdb723vueCCeBlLMRc7jjW1pr7mxgMmHfbm0Gn/Dt0qHlBbUx8RhCB4JAFCIbHP55NXt3ckdvOCBykFWw9VRvOyj40qpVwxletUwrFYtpjOuz0JBZkX0plk5KyznlB4RthK03Dg8Al88CyL7SlZWs7WKY9hamWZZHdg6JIEwj7xlXEGq1ZtHRgxYvY14yYde+mlc/7y+klH3r3X+fEo1LD7e1+tzxVbbctWW2prGn7100t3Pzx0GB596DtfW7bypSsUNTOFE5xl9ZNGXnHDdSuXYidCmdy8kpI7DBnnU3fet/3xsy95s2/oZX/j0cePObquetKxQFtlWokCjyDBpDE1OzZu2vi2Yyp54A2geOgua6gdqKurLQNbNztb0xmO4kAUAqCVVPD4fabA8rjfCS5cancsy1scGGiAWYstPxfe4aG8FGVIw5xSOuJelEDYR74yzqCpaXHhkkvu2HHKCb/6pxtyfhpLl85j73pwxHTdLFzM8VTcHwxcHRk2atHQYXjkkVOG9yW7rlPV/Nk0Z21iOP76H523vPeNJ86ULzo3frZSKpys6dpHFC/9Yugln4T65c8mNqgF7UJV049IJfOQK3RARdyXRkJg3doPd/UyNDdFQ6JfB2fjwWMPZjW9iGydZnS9vzwQCAdYgUchBd63lJJVKxnBcyQ+f2SlY7OSpVN1+CIeT6xFs0XdsnSPIAeq3SsTCPvIV8YZfF52onFZ15wzgpG4NxQJPXD5ebe8dNK0h91ahCVLflbXvPOj6/t6mk/mWPa9sL/i9ltvTa6Zd8QR7NYV2w8vKMq1lm208zz1wOLF6X/YWvzxO46WbeDO6M+2HeyVvXJ5dDRSIbwdEJhEoiQv9PvEg3RdNx3KAkZwAhrtVTiRqxYlaRgoupeyLBbvdtTX3+32HUA+ogaft6522noW+AFHtQ7H+QuGwLynUZAumr0BxrB4XCPg3gCBsA/s985gzok3amVlNc9GwzW/HDfpwFsoajDv4KnHvjdu49pXrlCLme8autZZ1XDA+TNmnvEiPhY4oDiTyuevrGY8XtFHPfP0otKf8eOf5K67TpG6s6VjgbLPE5CBV5bVwLbNLZAZyA5oEHxm5ZqMreraGNNRWZujwTRgV/P2d0OaVirQrJnX7VTMLNr9LO8BpDzQGRk2Eh4uOOBQPemeLEPxW2xdPeSBO6aXjR921E6aptotzQmaZj7w56nzSdUgYZ/Z750Bkt2Wl4l+8Bdq6V8OHfNoHs8DPPbY3Kr2zl0XFLLdc2mWSbAce9UVV7zeeuTMG60nf39kXXmcv6BSkr5RE6+4W6wQFg+d6u/IDTQ3ZIqZn4WinmH+oEg1N2+F5p07oT/Zqb69fLmxYc07tYqqVPCCALZhm7ZtB8aPOipBs3bUpAzZFwkM4wRuGN4t2cSbqTgUjB1d1ziw7dfeuXMfznIM0yawXJSj7eHjxv2waNmwI1/UfbplKDeitzV0GwTCXrPfOwMMrr9fPAvc0fSZF0+ubdn5158Vsn3nM4y1yxPy3XHPA9kX8LGHnv3uFBvU20WvMZtvpJ+ePPGY38+/NdWFj32SX149o5Fl2QsDIWmyIPsgr+ZAFstAknmIhVm+vp43bUMNGrpdxlAMOILOUrbUs2rNcyPRX0SJBkRRMIpzBZM6zMMHwNAt6O3vptLFvFlSe/34GqJXfJehOR/DsMPxPIJpctsNgzHTAwkcShBnQNhniDP4BA8/PHvknvV7LtLVwoWmaSg+Ub44Fh7xBD727LPXV6Vbu2Z1dCdm58yczlXKNx564R1594Wf4Pd3HFfHeeFKloML8QanWWUnlMUiKFrwQm+PkY+WT33ha9OmLywUzGMkiRJojwO2zRRKWl4MVAh9Au+J0LYDEmtFGcoUbNMCnuehN9FuaGAxAtfozk0wwOy2aaovp6gnPPHKdD8wnrctk7ZLBb3acRaROQPCPkOcAWLRokXMCy9cWZPt77hWK6V+zLLMNlH2NV1z052rLrvsNW3+/Dlcf2rnwYnu3jMy+ZzSncnNO+7so9wKx0/y8stz5J5sx11AWT9gWNtH8TqEoj7QTRU+Wr8Vhg2r2YbUwpOXX/ucz+PlG71eXmYZHgzVtspDB64t9injTFN1TJuHvmQOUIhC+0MyCDwLHk9AKKmKmOX7g/haVDDY6tB0l2oXZpid5tiQN9TjUHRL0TAm5HIfie4NEQj7AHEGiFT/U0dtXvPaPdlM9zmqVmwLR3zzTvjOMY9+PJmY6tt2WHfrpotoR8dtwBccc9yJd/+zdmBbNqydTrHU9xyGKVEcvStWFt2tGSXb0mwUHgRVh7L3RGJlLQ1l5XWOrVdVxMPAey1AKmKdTEV6GRSX0Jxd1t2bA9MRUCyggSgLluz1OsWMAjxLj+zq6ncNfc6cp1K6rm0QQIhZJfMAumZSLy9KuzmerdrT2Vzh3hCBsA/s187g7VdPGfXgnYdc3dvW/Ggu3f090yptCkaC11Y1UG/hrj34OfPvPaG2kE3M1tTUUSzPLmDMwN0fH/t/YQS1g5flm/2hQFNZuO4s2ik2mXq+IFI29PcUlViobNm0MT8baG7ZMUqS2MpIXADkNOyCYi1/47ZntqayqUbTsB2vzwemzQArcJYsSbuQ19GQw4BCsSBKXsNdXsSJUt5ocHXIH7e93vrssSN+rIscv8l2qIBOKw3uDREI+8B+6wzmz5/KdbT0XbNn+455+Ux3Fc3S78Zigbt++vOWV2bNGiwysu0ez/aW5rmGUTqNpehXeSYw/1f37P6H8OBjisUtLeGR8V9PmfKNB8++4PkPVCFRY2pFqrtLA17w7GgYHdm4ePFiWxb502Nh1pb9HN6vcDMrMOuXA5i0I5QEkeWUogqC4HEYymFo29ktCsxOw0LKgIOwoZa87pZLCIZne3UD0snezHg8iUjzzIeU40iG6gzH+QfuTREIe8n+qwwM//fb27uPUi3VSwvshvKqyrvD5RXPIaNyC31eeOGy4M9+cvzZRqk4q6jlk7Lo/WVNo/ipjgDT1AT2hSe/nJ8x46rS/EWhQKmUkW3a8lkMZfMeYathcu3Ll980PRyUZJ9fpFmeslQn38aJglvYZIFWY5k2BIN+UEtagWHonmh02FuMgBQE7UD3jh7JzFvVyBW45dc8z2w3HIN2GNHdiZlyxDbHZtOGAke1wo2krwFhn9gvncFjDx5fVVSy38+k03WRsvCmqsqqXx59/PfeOu+85W5RE1YNO7asO7BU6LuBdkyJp/lbf3Hbbavnzl37T8ODf4ZjVUZN3ToR72xczNPdiiJsmXXCQ/3JRI9ULBQay8uDSArojCx5Nh0z44w8bkoiCT5VFgWwdA1ymdTjguSfw3r4bbZlbMB5BqbG8sDRXtybEV9DFJE6YNh2FDGMfnn+HFnwRtrQ85IWUMOyO3aTeQPCPrFfOoN0rvtH2YG+oySZ7wkGI09e/tOPnh8/vulv/QfatpemJLqbL3McXaIYZ+HBM494+uPJxL0BS/RMpu3rNONMLOZoJ5UQUgccMOE9pDr0XDFzSiQqyHKAAdFL93nC6tv9/U3Gccfdr9m2GbJt9HrKLib6ejqnHfibJWOGXf06jXQBCiXAXy5zNMVMfmzZMrdnQTgcSnMCY5qU5e+3BspnTr43ywnS++jpVYahV7o3QyDsJfudM7j99hm+Qk7RikXjo1hV2f0+yfPHoUMu118/qSqbS5+iqsqxaJR9zBuJPzRr1uK/a1TyWSx+K+x3KP18iqIh2cdavMBtOfCQ8T2XXFJXHo4EjvX5ZPCFHGA4/a9AKx2zZoH1+ONneiiGLXm8XiT3HU88Vi04zhoOORaO5rh2zmMD66GAdtjxY+hp7qjPcR7KMqkWx4YK1eEMPG/Ae+V1PEtx4ChT3ZshEPaS/c4ZKMqKYk+6/E4xFD83Xlnzxwsue69/6BCs73ncY2j25aZjnsNywl95Rn76lls2tgwd3ms6u52TWIYboeQYSPVTxYqa6I4R1Rf2O05kom1aejBsAyMYOV40dp53Qr/bfemss54oMUDHlZIOrCCBQRn1FDUNG7jBszJj2Y5u2CoKP9gyp2AMx685+uiHs6IgrOcYZg9r5t1VBs6SmgFYRdWtw7q65sj4MQJhb9jvnAGe5Pvd75YXbr55047TT/9zYuhhuO++M/xP337rHE3JzTU1TY1GYr+uHc1sHDq818yfXyHThncaWIy3u90AvzfUFfIH16ErO30DO0ZYZnFkeTwIHi9T9HuFlcjY3XyFF144OwQWReNNT1WlCKLo78HbuOFjLMcnWEbkdduCXLYYMwFiuIbCPcbCMxTn/G7kxJi716IhsC26ZSYNyxqpODrpbUDYa/bLOYP/l3noc9i5eU1dPp25RS8UFZ/fe9sBh05eedllzbhccJ9IWTAGmMxoVbGEXIazZE84cdjRh6/+9a/fbABTP7u6IgDhKA+8wDb7Rwc+HHoZRCKjeBvsWg75Bq/XZ+imJlFUgzuhyYm8aNmGalkl4D2gqka6/GMncuaFr7RdcvnbTx155AL3uY3+xixLiasdmxpm2DTpekTYa4gzQDQBOPnu9pRlWJfQDnfrrAeeW3DccQtzQ4f3mrvuqpYkzp6IIvtvdOyhQNM8hiBx7zSWy1yyP3d8KBiYzguM7bD0Dory/EFo0f7Wki2R2OWA5cgCZyNlUOAYh02h0d+dKKQpuhMrg2IpW+AFo5VmbePTehbU1l5VMml2A1AOl053HDH0MIHwmRBnMIjz+F9KXeWc/AwT8syfQc8oDT2+T+SYYsyms7OyaZNOJSnQTegZOYlvf+3Pz0UMVbtUEkxAjmKx31M2p2JE42uTJ28sDr0UZs1a0OuA8ov2tvwWcDy2ZdphvPqAj+ElR8exVVVTd0t++iHVyq37tCxIDMNSyx2LQo7GOri9/RRp6GEC4V9CnMEnaFrQpt5//76HBhicm+D129MMizoq0QXQ223CuHH1a8aOH7t8/bq2ctvO1aq6Viyr8G1QlB+8P7H8mb/NV3zMJZesess047NUo5hhBSFp2zvdxCFNGUjyHM8XFcXYmWQWHLfuayvdF3wKJog9js2stwymzPJ5SPIRYa8gzuALIjZsp58B48xiBqj+HhNCAX//lCnj1h8w8v7deavky+TS+bJYuBCQK7Z/vIvTP6M3tT7GCkyKpe0gRY1wR/9wLJjnWCtJU5zOS1ScavrHIqlPcszUR7s5LtqEJMKiztwASUsm7BXEGXxBZAuBw0yV/loxY7OpPgrqh4d7KM5026abmjnaH/AERC+XHD6h8gP3BZ9COFyTdUzTR9M07u7s7qxcKFkaI8qUQzlyRKD3KoRxSm3vtm1OPntY3V/SQw8RCP8S4gy+ADZvnsfnM8YhSsGIdHfYwPIC3lZ54wknntIxb94RIgV2DW5y7vFKyzhO/ZdhSDKZDDMsXwLHLkO/usog5Isrhq4WOY4vmM5gHcJnceSRy82zzlq9z5OghP0X4gy+AD5qefTAfK44OZ91vLkUjzc8UetHhNY29z6T93r7ykxdqXQc2ozHyxIHHvhicuhl/wBOYw75goZhqFFBkjTHWenmGXB80vHKfJI2LdkfryA7JhH+IxBn8G/S03OHx1CFb+Yy5ozeTi+wIgd1DRXrJ0+btnFyxZNF3lfOgkON9Ho9ulHSVw297J+C04kLxUwVwzFF5BoC9NCqht8fAL5kU54SU5Vfs3aE+2QC4QuGOIN/k9f/+tzo9u3Zk5QsL9MUB/4gax5+5CHv0Pm8mxGYaG8ZznNOwLaMxPDRk/9ht6VP4iqDqJ+3LDPECFKpvf2RMH68/aO838NVCB4hHsxSyqg188m+CIQvHuIM/j2o3g5fcyENj6sZ4ZpghH2xpqJsbT6d3XzkkQsy+DjHRdoMg3slFA2919Gx5x8aqH4SrAzymYTB8VSO5thMTc2F7uSfXN4wkAXHKPp0IU/lK6fN/fQcAwLh80Kcwb+Hc911b2WnHzTznso/XHL3qCl1TdU19TdMOH3myx8fb2pau13gym4FKnbTaae99qlbwn9MtCxSshyDcwwVd0F2VxMMttOmBccsGSoYyCcsdY5wHycQvkiIM/gCwPsuNFFN9o/OXLE+0T3tr9OouX83ct/zu63NV121/F92SfqYXK7IiYKUZSkaG7w7WRiPjC/qivGBlrcS+d5ibCYsczsdEQhfJMQZfME0fUZC0L/CcYDyBCqyhmGDSek4VdlVAIdN/GlaV4t3FHPGzaYTXLR48SwGP04gfJEQZ/A/BEWBk0kngjRLmzY42OD/lql43eVb23/1y/bfqhl5NVIibs0CgfBFQpzB/xDz5s2jJUlAfsC2OM6Dd4L+BwXQ1DTYp5FA+KIhzuB/iBtvvNHRlALFcrTpmG6IQBKMCP81iDP4HwIvLcZi01fIcu0VmaE8BQKBsB+zdOk8snRIIBAIBAKBQCAQCAQCgUAgEAgEAoFAIBAIBAKBQCAQCAQCgUAgEAgEAoFAIBAIBAKBQCAQCAQCgUAgEAgEAoFAIBAIBAKBQCAQCAQCgUAgEAgEAoFAIBAIBAKBQCAQCAQCgUAgEAgEAoFAIBAIBAKBQCAQCAQCgUAgEAgEAoFAIBAIBAKBQCAQCAQCgUAgEAgEAoFAIBAIBAKBQCAQCATCFwvA/wcY6tXiDy9X/AAAAABJRU5ErkJggg=="/>
          <p:cNvSpPr>
            <a:spLocks noChangeAspect="1" noChangeArrowheads="1"/>
          </p:cNvSpPr>
          <p:nvPr/>
        </p:nvSpPr>
        <p:spPr bwMode="auto">
          <a:xfrm>
            <a:off x="3592114" y="2317197"/>
            <a:ext cx="309638" cy="3096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2891" tIns="46446" rIns="92891" bIns="46446" numCol="1" anchor="t" anchorCtr="0" compatLnSpc="1">
            <a:prstTxWarp prst="textNoShape">
              <a:avLst/>
            </a:prstTxWarp>
          </a:bodyPr>
          <a:lstStyle/>
          <a:p>
            <a:endParaRPr lang="en-IN" sz="1829"/>
          </a:p>
        </p:txBody>
      </p:sp>
      <p:sp>
        <p:nvSpPr>
          <p:cNvPr id="6" name="AutoShape 6" descr="data:image/png;base64,%20iVBORw0KGgoAAAANSUhEUgAAAQgAAAEJCAYAAABoqrlaAAAAAXNSR0IArs4c6QAAAARnQU1BAACxjwv8YQUAAAAJcEhZcwAADsMAAA7DAcdvqGQAAMe2SURBVHhe7P0H2GVXeR4M37ue3tvb2/Sm0cxIMyogIQEyBgx2bMA2YMfGJe6xieOSOALc4pIQxw42jokNjsGAMcbYmC4kJNRnNJpe3t7Oe3rb55zdv3vtkXP9/3Xl8v9/CQhJPs/o6Jz3lF3Xcz/3vdaznoWRjWxkIxvZyEY2spGNbGQjG9nIRjay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WxkIxvZyEY2she7Sc89j+yfufn+/XK/f8u4JKWVaPTla8+9PbJ/5jYCiJERHC7nfd884Pvt7wX0SduLfTCsHfnEcx+P7J+xjQDin7kNBp99jazG75Z99TWqJt3s+ZLlOPiKprr/WpZvv/Tc10b2z9RGAPESNs/7XEySbH0wQDIc9nXHKRVU1TQkKSNZjU3HNdfvk3TlOxQ9dFJLJHX4NltEgr9D03Wdr2ja+G/765mz8szMQGzP95fDkjQ/DDY+sn8WNgKIl6jZ9pVX+VL7TkkyZnibQ3CUvZC1qCSFIoA68ActG/0rKTWszEOh86v8n5YA5BIbRRqO2+n78B6HN7koy91HfL/WUSQ9LCmRr0nSsZXndjOyl7iNAOIFbv5T79fa5Xj88x/8m86bP/5x97m3/0nzvIuHfcd/jy8N7vZhpnmbXVkxNFmS4A9tSIoKz9jy5ZAqeVqejSAMX/IIDjm+LvCRgI8eGUPLB8Que11gqHmuf8X1Im8JhU5ekySJn43spW7yc88je4HaxsODufpnL/3gzer4t/u+rz739j9pZv2Zu11r9Q7ZrWVVvy0rXlOTnBa8fhlOYxlu9SIk35I8n7dfCZE9jBEQ5iBJYwSHOF8LFdHj67Yk+9uSbG0lfW9Ycz33w+1Qf2sEDv98bAQQL0Cj9/0vZic58bgK/U3wpDdv/vivjT/39v/W/PMf040r//GkjP7rVL9TkOwWfKMO36wTHJrw6m34gx6ga/BDfFBVSFKEn7eIB5fgNM/Bs7a4oS4PgKRBJtPgwXhqGq7le4qSXiqiYD23u5H9M7ARQLzA7Ktv/tGjj7/tJ28Srx+4/37V1dRbfci75aGfdY2hHnzpf2O+fz5ul3BEiSR/SlZD3yKFErJP5/fo5L5NRjBwKC0MKBHe9GSGQBCD28nDvlyDvfgEzLXTGJ77DPoX/grD65+BtXoW1vYVuE1+XtukJGmPw9x6p9lffsNzu/wn7R9Bzn/ggYD1kP1I5wlgrQ/8xYL4e2QvDhv1QbxA7P7775fvM70Tyk73V8OxXD0zM/mQo9g1aei9JVTuvMncrP9RoyP94i1f/K32cz+BZfzNLaqkx6DIY96gk7ParTepsnVSy45H/XCawGADxhZ8r0MmMITUjfK9LLxtDWbDgnFuBxErAv2mCGyvxsbgILQgwfWrZBkKPE+Bli4STMhhZopQ4nk4vvRH9tD+jWj0NevPHcb/MgEKbFC+/7GPKctnr0wlp/efCI/lcxRG4Wa7vu7Uqt8ru1JICuurkqVuhPTEoiV3NwbuIOw4PTNk+43m+Hjjlre+tfbcJkf2TbYRQLwAbO1nPxpJz43Hr1Uf//Xo0PphRY5CjipWe9hrFOLZMb05dM1y6/7Zv3jXrz/3E0Z0Y9JW1v+DhM7rZa9HVVDOS4NtWYlJqpechCvnoTgdSoftgEF4q0lYKzKMZ1qQBhKGRg1Oy0VUzREIfPiOCz0bReRoGNJUF1ouBIcAY12XocRiCE+loR6Lw475m7CN79Ee/4NHpXsedJ47HHzm3nsPKoqiJ/N5o3Dq1fDXW++UoqFviRXiRS2bDXVbdau5uR4pb287OqLDZDyjSJretlyz7sluJp1LOKloohbKZ/5LWA09tq4NVg+/+c0jOfNNthFAfBPNf+oprfzU1muM8k6+3+v8UKSQuiOqhdGpVFApr0MLhzCZnkQymujInvqTqXe97c+f+ym8iw/tdXdP/LWqDQ6huwKneonhuwtJVeDLe+FVM3DWdxjV+/DqKvqXDQwWm1CiOlzXptTQCRBD+D2HDMGCpoWg6CGohTTcYRfhsTT6Rhf9ZgXJXAHJPXMIvyoPbxcGtlT94Non//hX9r/1wdrjb3rTmKT3f1AaardoPfkmO5JsRuYP9hTPPSzpUr5j9qDHY7jw1GlkMlmUN7egORqyyQJimRT6Vg+uZSOcCCOSz/pTB/ZV42F9Y7hV/oLadb5U2rVwRvrRN4wYxTfJRgDxPJv3mc+EkCxMWVVzX7/T/eHa6spRo1HPhVOJJKIarEYTlZU18DOM56cxSTYQTif6qq79+efu13/i4P0fV4bv/rh/YPGRm+VC8v1heeuYW76IQa8KhXdTs7LwF4vwn43B1Qd0dge27WFY7UBLymiUtzBsdeHTKaNyApnsGJrNDfTL2wQKH/r4OOLFAkLxJNqDVTj9JsKhNI8hg9xNexB+wzSG0fWzjlL9ucfe9eWzctl6fyKpvjYTHYvowzRahoNyr+nHklGpaw/QqGwhHk3AJBfQqYasHmWPJyGXHydD6aPf7yCSTKLZrlDmmJjafwBjExOI+J7pbHYbqf3zf61PTv1Z+nvveeq5Sziy59GU555H9jyY8ft/MyGPjd9T26j+nFFv/EL59JMHe1sbuUGnFeq3Glg9fx6rT57H5oVrSMfjyMcKjOxROmhIq1dayWb67ycm7zs8O/bv3/oTSsjep4WlO/1OOeY0G7DbLWjNEqTTM/BW0vATEaieHoxSaGocWkRDt1ZFleDT6ZKhrF5Ct1mDOTAQIxgYyyvoVsuUFgkChQnTNBCORGCtkXW4lB0DNhZDhVb3gRpc9O2VbtNcWX3w2e/2DXuP4amILRyCYVswnCHBoY/VaxfR4XEVS9PQEQbVBlKJDFJZMhHPRq9Zh+pL0ENRshoXnUYNluMhmkxgWGkpqi0lYqXc0ehM4fZf+ukf+dRv/Mmf9J67lCN7nmwEEM+D+fffL3/Hva8/6TiDt/SqlZ/ubO/ctX3xqVCvVVHoijDaHWzTQdevLMJqD5AbyyHiOtAZaXv2JozhDgyzkdP2yvvGT02/OZFRbtZjoVNetxHr15bR7y1DqoWhXTwMqRsHSNfRN6E4MpS2CnvQh+sMUL5wFt1GGb7vQI2GUB1uYOgYyM/vhazL8GM+EsUxKJaLSGGMB+6icoVAsrqKQauFQbMNf2cItacmtXoKCZTWr37uE05ns31LXzY1mRIiNT5BaaSjdOAAttcXiSM9GL0ugchCs7wDzVeCz6OhCEJ6BLbpYtjtY1BtokewUsJh6ASNQaUpaQSu7PSYquVzWV+KXvuNP/vDM89d0pE9TzYCiOfB3nrHfflwOPxLvub9eKfaHKutrsHsNjAcdGAMuhhaFlpkEKqeRIjO068uQxn2KQ0GsPQ6/HAXXqqL2dcciqWKScm1SM2bFfQ31xiFl6DZOaiVGYRaRUgEFXkgwe12IIU09K7TSfsVSg0DclhFdmEGqUIe84duRj4/g8mZfYjpwfwLuGT/IVnHcKeKcLaISGYCO1cfpyRpwB3YsPoGhkPKEyrTcKqwKz675/rilaee3m6tFvScv3vQ91GYXoCsybDIJCb3HUQokSAo1WEYnYAltLpt9AmIqk52o2pkC3G+loWMgqP5mFvYB/IUpCdnMHFoD+VODkoi78my/uFf++DvX3zuko7sebIRQHyDbfU335eprZT/vTOw397dakbEVElPsdGu7GDQ7cLm33wDsXARuhZCd/MSSokiSoU5SnULkk5nzERJ+2U6cgn+IARpGIPcBaStGOLdKbhLGuzrIcSUAgbDHvy2g1ZlCdtLF+DR+RoEEZ/7Sc6MIxpJIZUuYbheIwgpkBoOjK0qaotLcAYmnFYbLo8nEs/Ac3w4wzY69Q1IcojHCTiwEctk+MjD1qXyzX/x27+3de6TtzQa9SP9sqNOzewlKESxfu0cPNuG5smIRJKYKs5iYd9ezBw7gvTUGLQUz0FVyCCGcFULiiJD9hz4skcg8aCGIyjumka0SDkSiXV8RX7k1//0vz793GUd2fNkI4D4BlrnDz72Ms/Hh6urm/e11mtxLZuGH1LR2t4mQFRABUDHCCEcTiKWmIBEJ05Qgx+885WYvOkWhBg946USQtTu0eQC6TkBpOzA7cTg1lWglUDYzWN4kY5tDYP+hJ3lq1ApMRrV64zadf42jWJpFjojda+1A1WOwDNMSg4yBkN0YFoYmAP0By0kZigvIhoiZA/RfBG+5UArZhHiMcQmJnmwPhSygPzCAWTmDhC8wp9UX77r850HPvrKxfNbd7a6prT71M2YvuMgSgfnECqE0G7uYPXyZdQ2y6itVWD2+oAsBbKqtV1FY3MbA/Eer8vm8hqam1s8FxPJUgH52THE8lk40ZgLLfTZX/vj286++90f95+7vCN7HmwEEN8g27z/d/O2L73TcaVXtzd2oqFMGgqjpkcQ6BMc7MEgSGVWFGpuRnUxBGEPmpi56SgyB/bBTYYQn5tHdGIK0CJIFqaRyNBRGdn7ZB7la4tYufokHMeCHhJDlwodfArrpx9Do7yIjcXTGNh95KLjCCfT0AlOsXiKvqnA2KnDMgYECouOSbZAEMju343URAnhyVnIBBEtnYFPzSEjBKXjID0xC4lgkipOobT/KJyQMpAM4wvDR36/8cTpZ77nmWe3986duAkn3/RKbmsOqekx5MZKGD+wC3tuP0EWs4OV81dR3dhGeXUd1e0yOp0OGYmPXqNJoLrBHuSQTKLiYfLgHkwe3gPHtGB0hztaJPYFfebOZ567vCN7nmwEEN8ge+v4VNrTIt9ilBsn2ts1RKYLGBo9tFfWKS368OmoQvfzBRRNR2Isj8OveDly83sC5xGa3WS0bneo2fn9IfW/L8nU7WogSwaNNqxKm5p+B1o4QYmwiPb2GpKzE9AySfTaNWwSKHbWl9DZ2oDfIxhoMoa9Lp0wDEnToJTS8HwH0XQySJTyBkM43K7b62FQWUd3dRm9C5fhMto7rTrc/hC5XfsRmRxD9+qiZqxuOM7ByZvrdu9VsXQ2cuK2W7H36E0EPg1Wi9KhWoUqUfqQBWRnJpHfM4nta9dgEmiK8/NkR0XkpsbJciLQw2Fkp/IY2zuJ+SP7kC7k0V2ucFtKNRrLPaUP3b/+1Y+8b/PG1R3Z82UjgPgG2R+fP9N7+8Fb1qqb5V1yLJT3LCvUYfR0SNtF1LTpkD6ptkSgyM5Mo7gwS6mRoAzooVXZxpAg0DEMUvAtDNtdWENKCMsWqc7o87Uqy+jXqrB9A8jHsPXYE7h++SGUayuAFMbs7luw68S9dP4sLLOHeDaP1s4WBgSc9voaWUUC9FT6HwgMAzKKHsGjFdSMod6HmiWrEQAmk9ELULJ7KJw4hdjUNNrXr2Dp7ANwCt5M8eUH940fP5KaGStgjs4uQM+kdHAWl+B3upAGJrfpEiRKmNy/wHNU0Vlcg66HkZ8sQnEMZPJppFM55MfHEZVDsI0hLj5yGnat70dC6YeS++f+JJRKfu3dH3jv/8rcHNnzYyOA+AZY99lHS7/+3/5DMrdvtuCGvV4sG93frbYyTtuUs4enkdqdw9SxOUb6OIFhD4ozc0HikBgdqG6uw/QtmI6N3s4ODNLvbquFfp9ObLno1UWSE/3EtnHx0mlYTg8TB44AlAvVjVU07TZ2Vi9TPvSDDslsbgIzh28jS4misn4N1bWL6BstOASZaDIbSJtoOg9HURCfnIYSTyM6OQGz3eZHBIpEEqUjJ5HZfQADq4HVz34GfkyHshBD6fWHFL0Q0qWtKniAwTCoGJnwLUqFbg+KGiJbiZJQ6JBCfB2NI7d3DhtPPYvFx09j6/IFrC1dwtriMkGRkmNjE3ZvgGGjh+rqmqfb+OjE4V2/XVjY/5R819woB+KbYKNMyv9D8y49nJD2j8vAgu376769uLrgGZ0SPOkeWVHykJR7ZVXv+zrGnEE/0dpoxizSdzUsIx52EE7kYA800n8PqhJjJNfRrtZQ21xDv9UOsh3DIZ2OTCZBZ+0OOsFwaIWMYkLQ9WwaZ05/BbF4DHfe9+3Y+sIjcCkRIhPj3J4MR0RvX0YymUOutAupYgmy7MCmplezEcSjBTqjCZfav1tnxGfod8kiPEb73sYajArlRe0Sdp94HcZ3nYJayqC5eRU2wSpz6ghid47R8XswltcwaBkYtFuIuj4yd56AJEfg79RJJRxoqSxkAoobi0ArFCDFQlg/fwn/88d+hWynjD5MeI6HBFlKlOASpjwJK5Ghbjn/6S3f/52/MfnHf9z3n/KjOAFbkiTym5E9nzYCiP8D8x57LImJ+He6IfU+3+x30W5MKJaVcUzzdoKDqcYj4YBrU0L41PzSoI8u2cDQdeD1bWruCUbaBMwOt2VpBI0Yyssr2F5a5nf68EnLTTKAsBJFNkYt3utQbjTQstqodSqYyU8EcyfOnP8apqansOfoKVz+8oPQGx2ykhiihTFG7zBCBJ1MMs3vRpBMpaDJKp2XPCXiU97o6K7WYPQaGNTb0BwJJp1fooyhx9L5Xczechc8PUJJ0yWb8JFIlOjkIUy84ST8iAGzvIz6pUVYXRNOo4XYdAHFu26FNjEL89ISzKsr0Lj/0CylRywa8FWJTMXlpTnz5UewubGCnXIZSofn2rahOlEsX3gYyVjanN9100On3vITf5Iq7d0vmWZW7ncczQ/9ivRztw9HBWuePxsBxP+B2d3qK91B68OhfrfodZrwHctTXEcGgUDodzDyS0oI0FW4vgtX9BWsbzNWCkmfJ3uYg4sw6usrAXOApOHCY49jY/kq4ukkwnoI25QLdt9CJpaFL1F6NNaxe/4wrlSuomRFMRwy9ioDJHIZyNOTeOqLn0GUWBWPSuj3LHQlBeFIDGldJtvIIslHIpFGLJaCr7oBU/AHDoztGqQ+AaNFyaEnkCtOA9EwsvN7UK4uYaeyDkXMFiWr8QcD5O4+hv1vfx23raG/vIhupYXe9TUylh7G7z6J0ikyCLIVk5Kn9/DTBB4XicP7KZ982GQqqkrZEkrA4nXxeYksm+DiuSCUYenPHsbFJ7+MY6feiHR2YpiamHLVbFJWDSti9jqOa7vvVfeVPhT6vpPnb9yJkX2jbVQw5v/AZD18lyp5GUiMtCGV+l6VfccmUIjo64KUAF48ASdPSj29G8rUPLSpWcTm9sIi7YYXxrDeIaWngycTaFXrWFlexoC/F9E1zH/jxXl0nS6urp7HVnsLUW5PJBJNaRnYRhcGKb3VMqGpERKYGrJzc4zcRfQjEmQ6L7EJ1V4T6606Nmtr3MYmtpurKDcZ9RubaHd20NrZQISgkElNYnL/cczcfBvMZBhGyMOlKw9io3IObrgBy2vBtNtoGBXok2lIYQX17XWUV7ZgNHgs5QrUfAqR8SIjDpsUwSKUjCG2dxfC42PwTBN+twu324ZHluKUt6ASIFTfF9UwEYnI0IiTcV3H3vzNmEzNIdqww87WdszdrkTq5yltDEeR9fiPwtZ+xP741df7jw4P+Kt+5rlbMrJvkI06Kf9fmud783DMn1PQn3cYxX3qbgxNSOYQPhu9GOKTItTgsTgjdRT2Kqn4cgMOnRULs+hVBuhvtLC9tojrp59EujRGZ+1hZekaHZGRv1lDhGSkkJlCUgmTadgYWB2RjYBuvYb6zhaPwkUmnUEsriOS0lEV0iCbx9NLV+ARdIY8pKROKu/LwaiHTFYTDvO1OYBQRB6ZiWbLmCiJmZP7oSQS8EIKgWQJXbtKObOJoWTAD7uQZZfSg+BAp87dehjH3/Hd3E4fTQKaqmgwq010NraQPbQH2d3zZAh6MPCB/oCXQoMcjkBKiwQx0gUeIxERyJcgERj9aITblyDZA/R2JLS/fAVROQrJsLF15gnI2RR6ZDjbl5/ltaSwiIcct94seuXGKXtr+yZvpxH/5Z/9+fJvfPD3KdZG9o2wEUD8v7R/987vv8n3pbcpniPGDyGJhCdGdN/iMwWbT50vwrfvKbAvdTD4/HVYVyu80IzqNy3ApOOapOUr506jvL6IZq+NhcM3Q8zmlDQZ7a0t5MNppFJpOrcVJA8lwnFYBJF2vYEkHSyTTUPVJX7ew/XL53FpdREPrV5B1TCQUiQYhgmLVCSjqjDprA6BS1Y9Oi5ZzlBM846ilN0tlA06w23UjA1UO0sBKFgqH4oFVxFMyIdnDdHZrmLA/RduvYksIQeF2+5vVjBsdtG4eh1aKo707llEKI8oA+j0ynN5FRaUSIiMJgy5NM5HAXKhCCUqRjZUSBJpg8br5AxgPL6JnceeRcgXnEIhkJYRKhZQv34J1sCAnk7AbLZ0p9rIWe3GpG/0Dsq2dZNm9Ar3f+8P+f/2J/5V9zc/9AHjuds0sq+TjSTGP2GijqJ//rzuXf09hj/AvPbgcalV+QF/c6ngWSKbQSCCKAvvQgqxsVPfS2z8olJT/2sVOE+VobYoO5rUDRuMrJdMJCJ5yAeKjNJ10I1x7fxpXHj0yyiOlXD0xEncevR2lApjiMejyNOZxnNjcAlC5qCLMZFwlI7T2RnV3Tbagzqa3SZcXUaMwLRr3z4kdu/BsTe9HoVbjqK4fxdSKgHJGKLZoqP3TIjS9yQ52O5cwXbvIsrtJbT6W7DkIZlHD4ZtwKV0EuAAnlK/a6DXHiA8VoCaJVD1DAzIKET24/azFwloO3DIAoYEkPryBppkExblhBhGFfkVgllJbbKnWhmK0YbqDun+lGauw6vHa0dAcbds2Nc7QYdYbHYWhZO3IDpRQDibDTpOtSglWXUb5uIqBiILVORWWLYs+9as2+n+sNkc/lFo0/5O/0/PpMV9GtnXz0adlP+EiTUpbFs9BcV/JcL5pqIrN0uq9lapPdQ9h162MA8M2kCjLrKL4GkRyokurGsMZBUTuqlAIc22hxZs2wyYRWT/LJrZPh795Edw+WlKjLFZ2N0+tEgMCml3qOtiPJxFPJUj7jhwe9T4FmWK00W9thpUYZLTYYzddgQOgaFF5zVUGeNH9geToCYn4lAlG16vjn7HwvUHL+L0Zx/B6jPnkXT6KIyl6HA6wWMSkWwSWjiPJlmA1adEkkNwxQiGqkFRyALcAbrXKn6/0bXTN+2W9r3yZVppfi7IsVj50tfQWVpDKBlHcnYS0XQKeiqBcDyG8YVd0KNxaGoIYQIm6RR8wRj4mRSLMSxR/hBoxIiKa/YwfKyJ1hdX0Fhbw/Rt90Ci1CqffhSJ2Tlsn3ka+V27Ieei8AlwXltkfmahiUzQWcqsZBR6PIEB3DNaceKXtR848dnnbt/Ivg42khj/hL3r/Z/2lZ0na56kn5Qjse9R0snXSs2m4lJauJsb8NngPSUC32BMbMjoP7qN4dUmrI0mNOr/EBuvpkd5kekcvgSz3UVfjBrULOh+CFZrIFgKv6Ngp7aJrZVlbG6toV7f5mMLXdLsIaO/EgojlkshPpZAat8UTvzs9+PI29+Cmdtvx75778Kx+27HriOTBIcwoj61/5CsgowjHFUwe3QvDrzqnhv7UQaIFsM49K3Hsfvu47j1h34AU3e+CvHpWWiJGIxmHQ5lgRqhTJIdsoQWwaFXtScyvxM/tX9urDiZjSXiaG+UUT5zPsi+jIzRWVN0XjGXRHTU8rppBAPxWiUQyDxv0VcjJpPBsiBRngj5EcwtJxhRy8B+miBLVtJxOohSqohtlJ9+DNFCAcZODaFIEtn5BfhTaTKWTXiSF7AY37QpkwhAlFKeppakUPTCTx3/mbO/++D7RrUsv042YhD/f5jvr2asyxf+Xg3Hb/dtP5iR6Uc1eFsdmIx+XodiYbkZjPF7YhTDtxCOUQoQJGQlTAAgNWeENpqNgMKLac7go9lo4ZlzD2Czv4k2I2kpTekh6iX4JuVAB4rpI6HFUZqaxs3fei9mTh3A7BvvgR7TGHnrpOncFx1TrHkhSsNZ/K1ldODRCc2h6BORg+HNWGkXjIGP8sXzcLsrASDF8xnEc3nEi3vhxcbpu2Fce+DLaPA79eUr1na5+ZC5VV0L3brrfOLgzJWZfuLf5WLZO1zHwuoXv4bts+cRJWilZsYQIXMg5eCVujG0mizkyCBiyOZKiIQIoJRhHsWsrOt0dlHdKgwpLIaBlYBtGf+whvLlc3h26SFM7TqEVGQMg/UtjB04hfK50wTHIgp79iFyYBrDQQuVKxdgr9cQjUQRCmegJ9KIHt41SOzZ/3tKJPEe+S031hId2f+9/bPtgxD9C94zn4ttfOdvHlv76FrkH98Tzx+7/01U38CV7/vRybXv+q4I2utZ2TJVuduB3TGorbuk2QSEXg9S3YK12oIktqB5AT0W9NdjlOx1OqhtLWHz8lPYvPIMtleuMEJTzzMKi4lKakgm++jB6TQxJob4DuxHtlSAY5qISRJSsRA8dYDM/iQW3ngz9nzvfZClOuzGJTiVa3Dr1/l8FXa7zEcDw9YShr0tmL11svouQaSGTn0RvbVnEY1amDt5BGO3vJwRPwWzz3Pp17jvJaB9BWGljP33ncCdP/E2vOa3ftH6tt9+z5ff+eTSO277wZ96f1TKtULR+JQe0mBsl1FdXoQDC6FsFGo0HIBUwApMC/5gCIvXpd8UYNWHRaCyhiZlFkGUr21zEEwQE6DhDhxULl1AeecM6s4WfJWsg3cgIaRbRkxZX0Xfongg9pSXr6J/dgn6jo18Yg7FhX28jkk4zS56iysYXFuOGOcuGCNw+PraPzuJIcq/3f/THxyr/83n9lf+55O/qdv4wWStct8vv/G7Dg2+8OCBfzm99574tn/7jx686QfstnmXL4VT+W89VjdbzR90O8OM0ya1rTbgN2/MNfDWnaChy6S5vslI6asIJbKUBTE2bB0mHWdINrBz/Tram2WCh45YKsvv+cHcisrqVTQoCUQFpix/YydjuLCygqFrcfsuChNp3PX992LuFlJss0Vy0oFk8yGJKrCULgQZiOQsnWwlkiK7iCCcm4GenUIkv0AHTkMmDXdEbQivT6cukNrbZBwNaPTGIPoPxdAnQc51CFoKlEhWDkfnkj/59m/74r6jr6n+3Hd8SzymRV6tON7k5S8/jNrSKllChtvOQg4TbOw+j8knOPo8Zh6HrJE5qYgnkwQqXpNg2qowMeSqBn0cIkHMbBuoP3kR/SqlRW4aao+nMvAQzhcwfvQEOpUtlK8vIRJP8zh5HjEVtYuXEJFSiPFc3d4wAKbhkD/S9Ye0WPRTv/36m6+9+8EHhUoZ2dfB/lkAhP/+92vvfPt7cu96/Vt3W83M92O7+V2omz8k94Y3Rbv2Hm12fJ9hdu5aO/PEt3oD61Vur/1qp9Y8bg3M/dEThz9dX1o5Ihn9E3ZvkA4zXCoaZUMyDsWmo237ZBUO+vUehjWDlH4SEdLekBqjjNACMFBcRt5KFfXKGjQ28kxpHHo8HhSG3Vq8jNawjbZvk0WkgxmdofE4jt23D9O3zOHkv7gde+56GULJNNRkKgAG2RtConPLySypeiGQNqriQU1wu0nS+3gMoahKphBGhGChJPcSQApkNT6cxgUCQZdRvkaAcCFYgSz78BjdfUfm9hKQo/tl05TTdPzJMfdjZ47d/QMtp167r7tT2XPtiTNwhy4cOUaJ1EV5Q4xO6JB7KrcVghpRoIV0nnoE0XD0RkckgVDMDxEzV8UMVkXnVQxHUL+ygurjl4CBC00sGNx8jl24ZFCUP0N7EJSrE7NOowS67IG9PDZKE1lGrFhAfP9uJHbPIjRdvBaKpD5S+O8/+KcjcPj62kseILz/9NHIsKYzHA1+1m0Pfipqhu5TfP/l7dWNQuXKmfj20rNyas8BKBMlNK+eldy+K/XJEJpbK2Ja9UblwoV06/ryazLzRVUy+1nbEh1xbNB0VGOFEuJsnQpkCwMxy5IOForFSek3ULt6GTXSZ7GStuIoaKyvo0rK3O010B0yetOBivN70SxvYLssZmH2EaZQLxZTCM2HMHfbPA7efSt2n7wjGPqTNLZ7sTqWYBDukMFYRGWHDp2mtAkRMKiKxJqafPi+SNxqCT+Cr8d4DEM6pE5Wk+OxEyT6orbDKj8n2wndmJ9hCypvkwmREXhUnhfPP6Vvbi7tj2TnFh566MNzmY4f6W7Uj5SvbEixaAE+GUC9VeHxeCiFZxDtCybCw6JK86HD6RKwTI1gQkDw4ghFcjf6YyIErmiUJMYheyB7omzwBmbAvETNS08W5xSBbQwwsecEmZUNi5LLsU3oSgip2YXgc9mx+eB3+ZC7bjs6jP/9r/7Xj1589wff/Y90ZWRfB3vJAgTdSfpXv/O5mNbunpId6d2Dcus73ZV6ifE/3u12oRbTSn35WblN6p3ffRAq3aJXr8Kmo/a2t9CqrVECOBlJ93ZHDyXXY6WEY9YbY4Nuk1fNRTiWQvWpNmrXbtRW0ENstOkQnLCHYdxHjb+/cvqLMEDHL5Ugqjdt9C6g1d5BvVuGJ0mYnN2PWmMLtfXrKLsGMpE49h7fi5lX3oL5l59Ebmae+6GXCzlBeeDbYkFdmc6pEhREkpHOiGwxMouOzyRBIsIHI7XC92SXv3ODSWFibpMEgobsQYlNUgYolBxrdMIVKIrEzdBhXQ8OnV1MMlN8i7S9hU98+mOKpOv7B9vNI0lDPaUPopLZdYJaFiKfwmNk33PsDmQy4yjtPcDj8zE0h6iuVrHx6GVexzYqa9sY9Hn8dpiAEQJPk8elwKWE6p8h+2grGLQ6GBIkSC3Qau0AYY3HyHO0HBRm9gUdnEarRiXUIia6iCZiiO6ZocQYYHBxFdZW+3wimf1r6d8cXH33u999owGM7OtiL1mAEM3kPfe89h3O0Pw3Zrt3vLGyqnfslmTnSP1JYeP5osjMo0aWkRibxaDTQWtnGx6dr0fQaA+qjKMaiofHlfTBfDGkqhODXhMtYxORTAzOYhztCwNECnm2Yxc9Nl6H9Fg4Tp/fcyIS6rWNYJhofuo46LN0LDpPr4LtYRUmHXLPzbdgbfsiFq+dgRMLYe+33YHj33Yr5u48iuRknjjUgOyT+tPBfREXZdEhSGAQAEGqDpXMgdFfcGqfEkVya3xPAITol+B3VT5EtqL4vShTQ++UpCHBJMpfKDBrF6ASHES6sy8Sl+QoFC3O70jI770DthfFM08/BKfZixxJ78HM3FFEczmkpmcJTDL23/ZK5Kb3Ij29QDkTQ3gihxivh0QJlkgRNOPcNh29X2vCaDRQW1lCY3EDRq0RFO1dv3AGucwUjHYFpuORKdgYUG65io/EeBHOYEjwigT3Kj45hsbSVXI3h+fO68xT1CjTlLF8R/K1p8PZ6F/Jrz/wv9YtHdnXx16SAOHf/wfxd971hn+pevo7lI573OoPQ5evPsUG36d+91GYWgikQG31GiMXqTUbW7dWhtFv8Ip4GLTbjHq2qFQALyMhe3BeTpb2B3Mi7IEoLLsL5jp1fyyKXq2O+tpaUORle2sVq9fO8wBkzN96N7qL1+nkEqYOncD2pfNB2Xehx9sWHTWexN7Jg6g312FYLUy++jbc+YNvwO7bD/L3bXi9HTrtkOBAZAgTCOgoCOSCGDqltlfTfCZrkMVy3fzb47O7TQawyb8JgtIYHyKxkNRfEomgPEmvB9nYIQDokCk39MLdCI+9jOyhLxCG4BgLCryo6Sx/ksLuPXcjKqi+m8OYNsXt69AzBTREEZutKiqra9g6fxVGuYweH4NOl0wqTOdls4qFCRglhDNZRGJJxDM5RLMZxLMlaIYfFJdZfuqr6HYq3KzC/SrBuRjDJu+TTaCKIJzKwBkOeG4a4pRZajyCdn0tSBG3+2KiWgi6WGMjl6lTi/g/8dofu/Q7r/gz590PvnvUD/F1spccQFR/628SrqX+VDSa+UHdTRzvbFTkdrcTNMBoJo10egJhMYFIk9FtbjOatYKGZvTqGDC6ikbeJ+Xtk2UMPUYwOlYsU3CixVSroM9Fou0ClG6BtNhEOJuGZJNqD7voDjtYXr+M9fYa/LCKqdwUqW9NQAwmjh4JZlBuXL0czEHwqaez+QnsnT2A0GQCWYLCK37m7Zi79RBpc4tAQmgSE52iSUZ+am1GYdGXAVdIDMoFRngBCkQZMhSbICKiapg+TmkBOpRS5GfTvBpZPsT3BGDE+R3BJkhlnAYBJwE1dYhAkANE/0B8hr/Tg85EECQknfu2h5AWK4hXRDXtHqrlHSxePY3FZ84QKG04toN4JBNcA8G29GiY+1fIHlI8TzYtgrFIlJIoheRkFKF0HOn5BZT27wvyQFqbKzyWIWLFPME2iX63B9sawrUt+A5/x3+uWLPP4flR/ogp6H2jSVAX63nyXMnc9JatyhuDeV/R+yEJm0p/cevdT/wF9dXIvh72kgOIX733zXOSJ9+vK8mbrR2L1J80PaIglqRDMHIa1QbMrkG9PUBt6Rpki5QcETS7laB/QLbYKF2fUb4Bi84mJkxF/cSlyHT2/Vo9Mi5vKQVdTmPYb2Hs8HFEVTpDKITGoI5zi1+DST/O50rIhzPBLMfCrj2IjY9haemZoKwa4YSONcQkWYxImx7/zrtx4IffiniuAG9Qo0MRHJwO/YZOTOpvd9Z4TB06rweJ0kQMG4qJYIIlSGQHEsGByp/v0YkgSsp7ZB5icqOQIQIYUnzNkCuyOUXoFXdc1LEU80dE/4WzSucjo3HIrgQ48HwRSvLrEfR2ytj56jPgqcGVFETyKaxduQJ/KEYVExjYNjbLZECiyG3fQLNRxbBj8NoM0KR8q25V4JExiU4E2eeORbWqSg3RYhbJqWmkpibJSBKIZMlYeB/EqmJiBqjIE4mQYRELYfb7MA0er2NRWXiIpvIw6jWYZDFYbSLSlKHnEq6cjj1iJ6W/jPznNxBFR/b1MraIl475P/OnaX+j+7LhanmmvbyKXnMtoM+6iMO9Idplav92F+3tbSw+8Rg6201S4lSw2EyX1NszHYIDMKADicpODp3Zp/jf2lqq9DeNz7V2Gq3V5We9Tq+CcDpHp9VIe5NBj7wouaaRmeSzeSxM7UGbzlVvlClfJJQ31tBqNtEL5lQMgwrOkxO7SMN5A4T/8jY4YuSBzuHaQsbUoeV23xhRGBqwW4twamd4fH2SiB1+36bj83y5bc/t8QUZEeWT5A6AHqNy86tA/dOQel/gewQAn84vem2Fk4LSQ8+JqSOM0pQxfYJWd4vBXhRwCfFBxsHzkshIRE3MK489hNrOFlRS+WAti2oLA4MyiaCwUdtCYnqc5xCGYXcx5Lkl0mlEIgk0t+tYvnwFT3ztAZx+7EEsXjyHytZWUClr/SxfX7uG0sIhLNz7rZg69fKgI7JRXkaE56zE44iO5QJgTRYnCewaj2UTOxfOor++iWS0gMiAx1jtIUwmYmyXO93TlyvJTsb0/+MXUmJY2//Yx8TJjuz/0l5SF/EXXv+D3+E7zv3ywJy0RCd/JolGrSyYLsSKVpaYFWka6FptRnEboXCcUXCISmeVDrwt1oVBx2miPtwBBQbhgQ4oIDSstuWU9OFJf1cqms7cHS4VGe0dRtQ8zGoZjY1raA23MHBMjLFBR7nzIWWKktBg04k31q6iWd2GZQ6CIrPxdApTs4dgJruI7dUYsD1GTpNRUkwb70JNFvmYCEBApnPDqkEKF8lUSlAEpRcVnnznBnswL9PTeaQ2I2p/E16Xf7fPMmpHiHQbxJIqLwRliUq5IYlOSjINAuCNzk2yiH6bUZ7NQItBllwossJzFut16KidO43a6XXYDOAhsh2xwE6rXsfU3j1wyFQ6ZhczlFI5Oc7jUlGkbBLMYmxuhkBooGW2sN5d5aZjmBifRJ2RPxrlfjwKIV6f7g7/jqWQmZ5C6/J11NZX4Eh+IK8cHotKSSL6IcJkNKqYWiryTuoNxCcmkUxnEctlMSxo8PMJv/gtp857Bf/lnm19u9PQ7jL64cX/+MWPNG60jJH9n9pLBiCaf/LIMR3hP9V61uyAVD5Y4o56X5RmG9LpMuNTfOZrAoQYqQ+Bepm+UmttotpZp1RIExAUbA6XIZatN0m3HZEZyCvkKH69Xat+6OQdbyqGYtE7Q5FkxDZt9LbpkPx8UKcThqNIZQooFCcQckKM1kSWaDxY28Lo1rnfDgaCzVCTj0/sRqI0gfDhJFIHcwhF6OBi0RidlEIUXJH4txjm42vJqVNitLgtARgqAYPgYNDxtXwgCSSnHbzv97fhGdvwpQTkzGvo9JRHndMEHNEnYUPm9iVtnFgi5MWQD9GxSaczxGK+3G44CSkU5snaZBYED9L5tcceQGtZpEu7iMWzyI3PYuHorUgls7D6JmprG3DFsCYlkcxrp9ge1ndWURUdrJJE+ZDDUnOL388hX8gFadNpXiOLMsbu2ZQJnQCk9KiOGJlHjYwjls7DC3FrsRDURBR6OkLw4bFG+JyIQYlGXElV6pFs7tn0wWknuX86Xtg7G3bM/kl3aB/ggU15nn9mxXX+4X0Pfpx6aWT/N/aSAYhfueutr9W1zHf7liUPrR6BwQgmPokKTZY3gJIMI5UvwukP2ZCVYOrwdmURO71VOm4HISmMllNjw6ZjiqFBNl0zGFrkf7q81k6Zn3zdy34gQZ39psbmtjZs91DfWkenvEkHpKOaEuLRLFKxHOl4nJJBwnBA/dzrQFRt1ujsSTWGiBbBnr13QM/HEbsljdgUG72u8fiKYkdw6ORBZ6KWIpDRMYJoz+1Hc5BFEoGxBbu/Dl/l32JkI8TfEdxEv4NMAFDSd0AabpBJXILTWyalXyVrMAksLZ7WDL9LiUGTZAKHvIdgs0zQIFWJE3DEHBJRJYvbG7bauPTFB2HUfAKcCT2eRpbgl8mR+keT6BMYTp97HIlcCmOJMUxnp6FRljy1cRFXG2sYig7OSBI1yo6uNURxfAKXrl7ARGkWaW5DrPfRoFxw+U8rpSgtYjwWXnPKJDdiI1rIIpSKIVbIIFFMk4VEgqnjUiImhXKpj8uR6EdKU6U/V5KxNWcwbPuK9GXyoX9Q4L4n/J63fOS/Pfhxe5QR8X9vLwmA6Nz/F/mQr3+/2h3cWt+4ysjFBieSk6gZghwCMglbpCjrClSK7/bKJjZXL6JODT6Q+hhLzSGRyNPJVTZXD4xA6AmRwd8GFZkc19NnDz897kZfVV1fPdmqVWWxAE6v2SSr34ZJMOoO6jCsDr+soT8coFvbCQrDagScXKaIrBjvb9VIlxPITczBjVpIHM8hMVeEJla6Iqi4dCqr9izUeBFKeJJAkQscXyJrkAkaHvdhNa7DqF+ComWhJXfx3GIEAIKJH6GDkz3IbfiUSB6ZgUvZI7IQeVIBu5AS8zwmgqAikqYILh5dit8V06bl5CR8u0eV00OIYFRdXho+8Q+PeGbTVap0ZJ/XLT89iUwxz2uq4WvPPI6nLj4Jk6xAJXPIxdJ0bgfrVh0TBJPxcA43FfaK+WsIk809vXEJV3bWg/kmh44dQ311Fe1anedNLpPVoJHNhZ0oLNmgOhpCJauIJhNI5glIE0kvPpn1I/nkFT0aWZYdeYwscK9nmc84qvxA7Oe//b+r1vYX9e/7lofUBw6LTpogD2Zk//f2kgCI33zwr/u/cOsbDvZa5WJ/Z61Uv34tGBqkmqVMGMKhh5iDHvodRvNKJ1iKLpxhdEomsTB+E/K33YLYZA7XV06jPqiiIw0JDy7JgyTSi0iJpcSBwt67xjNjd5fXVlWjS8bB34rVoay2KBmvo9OrkaYrsOttdJZWg8zKVJKSY2wy6OCrt8sYGG3ki9OMigUYdhXFe04gvf8474JgLSopv0xHXqfzK5Aj+7j/FEGCCOU2KCU6sOoXYLRXoCcW+BiHRCARyU2STZYhhhoIJJIehz9owO3vwLaaMPsbdLYFsoQw1OytVBenKZuIGG6EgNCAx889MdqhhIL8BTW2R0xZN5dOP3J56fzicnenOT1oGlJlp0LKT+nE69GsNZBKZLG6cR2K7/GYGqJ2BEKULHfceidQ7yMhJwIWoVgESTvoIYUx6CCuhTDFa1JdJ8uoU/rlMijeNImYlobTsolZNhAh6OgqookkwumErSeTZyLp2G/FDpY+mi4l/4tbsR9WFXnZ172b3L45V/u7B5YXz3SNyadvGQ1vfp1NdMG9JCx2ovjflEzsfZH5ybXs5CQ6O1vYPnsGW6efQHdlGWj0oLUsdOmow5iFyEwR8Zlp2AfG0Q15sMWK2CEfDVEoxbMID6KD0ociuZQfnjQ/sXdCU8KKGH5TIyFYThchamIvrFIXh5DNTcLtDoKSbLGxEpJkMJmpEtpuG1utDZjOAHo4hLG5veh1aigvX4ajCOjK0qmniA85yoVJaPmX82xI8z0x50MMT4bovOFgtMHz6cSxA9An3gh98o0EkgxksV6n16XDd8k2XLKBNsCoTi0Bj+FZLOU/6O5AKd1FAKDztR/g5qsEB49s5Ql+l6AiciisFhyrzzAeoZNacjwT6o7tKXlaQndFTcv+oIuHH3kIlRoBxR8iQjb2L97wXZjLj2FqahZWxEN1WMPytXOYnp3F/MwCEmleKwLP3P5jmC3OY4KvHdVHNJfE9vZqwOiKx3chsT+PbmuTkq4PNRRFMj6GZDZC4DU9ybMe1WPS96Xf+MY/CB9/2Wfku+/ezv/7tzxR/LW3f8zdNfgjJ+o+LGdCU3qulhUwJNrCyL5+9pIBCOnN9/SSY7Ofjidm/ofi6kioYeRmZjF+6GboYj6CITHyVRHbN4fDP/IvMXbPXZh+47fBDoex+OwZOpqKY7ffh6m5A0HBV5ttzXJFgrLEBn8Q+fQY6bSPUCyBeJb6OJ6g7yrYe9c9KBw7gLmX34mJm44jf/QI9JkCyKVRHmyjYTWCHn5RBzJTmAwKylTXr8LtDGBv7kCylgMg8HxRLzJNB5mEopMZ2BsEiQ2eGR3e7YkpElByJxE98IvQivcGVZVEP4nEz3xKHFF/wmWEdrsVuGY3GLnxEWHg5r71CWiJOUookfodJyCU4Nga5UodviMSoiyIykwqHVMisLhGTWtuXzoeCrdOqVFP0SI6dy6j06zjzLln4JIpLV6/HHhjMp9FIhnHVGkGd77yW3HqNa/D3JGj8Ak0oUgimPdRLa9ja+0qNocdyJR/Dz/9ENZ7FUyfuBkHb74bueQ8elETjmvdGEHxE4gpWTFyMXRb9rZ1jvTsf2Pj3/fjlYl//0NPIT48f+S+O+pi5Pe5j0b2dbKXDEAIk3/qZVtmpyY7mtTuOTaGXUZ5anNnaKNaW4e+Zwy5l92OvumiR+ornE4s2rLdKOPq2acxkZvHy29/LY4cuR0Dvt8TGp2UePfUHtL2PlqtLX7fobSI0pkpP1wTjXYVzYGBa08+jhYdrk0N7iYp73OM7GkZsVIqSLiSNAnF6QV0WmW0Kuuk2nmEZQJRc4tRnEAgiajPYyLVFmDh8z3fWmc0b8Nvr8I26pQdpWCOliRYAx0IBBafJyFGLNx+h0BBgOhRXtDhRT+KqM+gpw8jPnUv/Zsiv79GQOA+RMLS+l/Bsobw1AzPidugBAjKtzl9lDeuoLGzFut2dkIDqya5BKNIJBKMwGxfX8Ti+bPBqMwjX30Aa9tbZEoFJMczCJcScHmez5x/Co8/9SDOnHkCW40tXFs7j83mGk7ddAq3zh3Cs+fOBhWijr/uW5AqFVHfWEUtSpZVGELjPmzDQb8tptG70cGW8Ybmxs7bfV8MC/3vbead7xxI99wjMsVG9nW2l8woRvW3/iTxzv13vdbsG291EvpuKSZL0LVgvcvNlatooYPU4b3wFB2DgQlblmFTdhh06uXychDR5b6H3NgUxgslNDoVtBiZ46ksDs8fQYfsY0AaLiYJyQxUovCJ51vod2vYXqJDra2ivr6KbqMCy+7T4SgfSM2dIG3YIosJIR3JYWflCsJ6DLk5UvCbCwhlRVaikM50UCVP76fT+31IvaeJMnybx2t36TzNZXhmDYpbp+zh52KMVhVHYgFDsaamQYlhEiyGcClnPJvMgjJILZ5CdOoeKGLko7MIP3oTJdEheNx+PHeEbCLFB4FErJ9pWujV1nD5qU+h16pRciiobJdB7CHLILdgdNf0EK9pFdFQGGGV12AwQG1jB41KFetrK9ipbOKpxx+GmowFoxfjC/M8QhPHjr8MESmCR7/yOUzs2Y3Xv/ntmChOEY9crA2ewnl8CkoMSMli2UDdcbSh74Us2dJghLRowv7Sk3//nx/9PDXQyJ5Pe0kAxNY73nMgnh47Jg/0d/iqNmdFBo1MIZmLjWUY6UzGbxPqzAS8ZBKNZg3dnoFapYw4na9EMJDNIaIeW6LZZyON0PmVICprjOSiSOv8xG46pIpGY4fOQlpu21AZylUCkDDHMgNQsF2bWr2DDllFqy5GEKzgArsONXskRuo+RL/WRn5sNpilmH3ZFCIFDU53i4xErCExSWcl5ffJOETnYfMcJUeOjtvEoL6IndUrMCrXoTsVemwXCtmNTBSReKw+j90TQ4QWn5128BslNYfI5Kug2HV49adg+zrk9El+ZxlapAA9cZDf68Mxq6htXsDipa/i/BN/g059DaqaJAAKxu6h1enBGqhUVFGEwzECFGUIWZltOkGBXT0U5bmL2aIeLMPC9PwuTBIA9xw6gkQ8ibnx3ejt1NEisOx72UmcvO0VmM1MIq7GyXBSeKr+l7junva6MNb8SPSTk6H5Lw/VbsXxjKYsaY9F9Ug5fGTuyf/0qU+0ggs+sufNXvQAsf22+4uSGpoPS4lDviRvmCHvD7VktKRBm9hu7MSavo0eG7QXC2NjcxWbpLO9fg+Xls6hGMsF0VPMEQirESxtXhMTFjFoN4JOOVWXGfkVROjM05MHyAYcDPn+wOjC4jbEug6ik1D00HuM5WISlkUntWCgY7TQ7DRQa1bQ7rRQq23SoYZBUVdR0l6sqxnZnUd0PEwnZYhWJUjRPCRSfkkRMsOAWX8S7qBM1hIl5d7G0oXzJAvczmCDjliDTMagyQokMhTXMvgQjrxNgCBg8CjCU3dBzxyCvfMQI3UV2ti/gJKY41VrQIvNwRZL9nfX0e2sDy+fP11dWjrbdsy2F9bDYZVMQUwxj8Rl9BnlzS6haCimrqnwyRxCYX5OABEFYtqiUK6m8rxSmN13SMzGRnVtHdurS9i5fg0NshCPYLnnyE3YNbkXKS+C+tIK5JCMauQ8znY+CcvhuUTClcF471fe8DMf+dDWlS99xWqbn062Y24sHjumy+qDv/P5T9dv3PWRPV/2ogeIU/uKw/iuTHXyN376q/Z/drpSRHn7oNk93lku764MmlATpNCaBtMeoLWxCYXSoCSyGHnqYuXszY0lmKTCAzrZ2tZ16nYLKiNjq1WFQw8RK18ZlCTpZAG75g+Lmdywqdktbm/Q7dBRxSiAgpAo8yaKxgTVnWlBR6dL9iAqTJtQTP5tWRgbo4MSDNrcV2ghjezBKR6JSRCQIEdFwZfwjbwGJcO7E2JM/RSZAb9f3UJlbYfMwSBwUVYIVRL0PxAYhs0AFCyCgEzHl0N5hEqHKV/2Ylh+jFLDQWjizdwvnbp/mdcjDbc/sBobj1+xhtWPVtqD393YXPvYoNf8I00Nn0lGp22igEbIyhs87lhxjGCiot8gyyHrEqManV4X6VyecmwM2bTIlByDq4LAexHl7VWsVVYCaSUqPo2VSsiVxpGKp7n/AQFjgzInDP1wCleif4cdLCIRi0jJVNpTFevq33/iXz/5tl/4Wvf+vd82lOEc0+J6ElH9of/0hc+M6j08z/aSGRbqfOaBl7m1/i921nduhzXMrpaXYbQN3HzXa3H53Fk0yztIOTqGHgWHZ6Lda6CUm0atUUaqUMDlS2dw5dJT2DOxC2FFQ3VYx5BsoCfmT5AZ3Hn8NTh24A6EQyKNGpQQ26iuL2HQoVYnsxAFV0TCE3QdtkjvpgO5jsilUKB7IZj9JiIEq+TMFHzdJ6upQhmP4p5f/JfI5uhZcOjcothKDHJ8F0SSFL0eZvUJ9CpPonb173Hp8Quk+G2kC0AiU0KUbEDV44hm5sgIitByt/CG+ozgW1Cy03ROUUWa8ipKUOJ5w90hgPGJ8qBXubhhd678hB+3vjR+8xdE/jX8+wl/74L/5797NBoZhO6xHP/XHV++SYkkUTnfwPUvrSCZGSO7UdDr9aBrYaTTacxPL2B+Zh/Gd+/G4sqzqNbLCPO4IgST6cIMQjH6d6YY1OTcWbqOaX5Xn4qgd+QaloyvEmiNIJMyFIn2w5H4O151+8f+Mjgets/zP/dzU2Ol3dHCL/z4FfHeyJ5fe9EzCGGkupq3uPMmr2P/mLPTiop+hj5ZgQYdsXwB5Z0NGK0mZqb2IZyMoVLbos6uB44iph4npsZw/eIzpPMGUjIjuCqja/cpF4ZwXRshSoxSaSHoM+z2qe/ZdPVIAhMTC4hERaQXbkmG4Iv5n/RFsSYMnUMVBU0kyoNeDclcCuMnj2DNXoQZ6ggRAjumYJ7vZWbniQUmpFCBIDFOJ/cIQl0ykw60+DR0OrsoRhtLZ0hMdIiis2IIMZTehejEvYiVbkNk4h5SmxYj9CKUWDroM/EGbWhJMWyqw2ouwTEonbYllK9cQavavOYPD2wqoUO3v+zlxj3fcod8yzXlg99XvvbZyZCWc/YWT13Zqq1s24r8aolUpn2JcmRnAIWyQgkxrpCJuZYXyLVaq0ag3UFvu4IIJcdCfjbot5mZmIcuysNls2g3WwGrivHYUpNTkPb6qIUfD0ZPovEU0hnKrVhyqIUTH/off/jUorivIhvyDx99tPM7X/z7kbT4JtlLgkEQINTKX3z2XcZS5afldj+mR8LyRnUDG9vLOH73a/DIQ1/AmdMPYf+eo2y0c6g3SMWHHgq76Hj5DK49cxaXHn0IMdtGWCMDiEowyDKGpO+i8zHGyH7zsfsQ4me1yiY2t5fghz286r5TKKUmMKzHYLcdlLfEtO4qWQrBRzcg2zLC2zKdJIEDR29D2d3Ame2vcJ8yXD/qhUsT0ht+8k1SbmYSmqpQ4w+hBCML5B2UF8GIhoijhCTJ2+b7OoGuTXYigKAGPT2NsJogEFFCNZ+B1b5EaeLy/QVRGAtaapbnEMPWuctYf/YsuhXKhJaNRnkNsUTampja18fERrjunVMa/WuaqNkgu1GzXZM30vHc3wuPNp3UK+OdxJG1JzbRq4pSCwRNIXFCOppVMiQek+iP6Q8NpKkEpktzWJg9gsNHbkGMzMNyLV5DO0gI9ciycqQ/jfEOtmYehZSiZPLkoMM3Sgbhee6mqurfefvNf/p4cGNH9k23lwSD+L6Fo7t7q1v/pre2NgPHVDxG9Ea3QWfeQH19LUjAEVRX0GDTstAbdpGdn2B0jqG8voXq5gasrsgjGNDxucEQoyMjm+uLrkf+GSaNp362rAGMbjOQJz0RrZNVxKaX0fU34ekelIgOOUXdPbsKaaENOS8hl5rGVHo/9FgYBiM4f+s7mvyY3Q99duYVR9f2HJk/IBbY0dQIFB7nsLkGa1AJ0rPFgKqoHuVyv2Lilm9adLQYdEbxaLQAzenwN52gM9OonKGkaSM6eQu0yBh/l0X5WhUXH3gGZz/3NC49toSVq5uobdUJIpRJNhHJDoU1N6umU3OKrPYovYYwTEt1HClbbg5PnFtuH7y6ZuRaV9qa3HQlTaJUEqNCJtkNnX3Y4XGRYXmDHmIEtTFeY53AoYgCMZRpvqNArPZttwyCg6g5aaKhVHFZPYOhtoJ4PExwIM8LRmMk33TNB9Tiifd94L2fH+U0vEDsJQEQ//5Nb8t2VtZ+0On2CnJSFGoVq0RPIJxJBovVpOhc05O7Mb13X5DZZzMKqnoYg46B1jYj/qCPkGFRByvQsjfWmRQFVGyRYciGr4qy8nxPdEwagy6lxBDtbh9xAkBm0sVmdxsX6pfx5OoKNuxtXKo2YagOqpQwWjpMmaKjXW1QVlRxvbBsl24pbeJg58fuvPe76sqwd0unWc/aLiEgmcWgVYEl6jQOWpRAFfTWH0Nr5SsYbD0Jt1sniPXRbxDQ2ttwzRZlQwX99hr03BgSu78FIQKS0wM2nl3GlUcv4cJXnsXG4haZhAezZwSjHnA8nivPk07udF0k1TnEvQXIrSQ0z0UqHUImG5E3G5Z+ZakZGsqmNKEkCUw8l4GNiBZGITuGyWQRY7tng/VBxouzOHnPa3D4tluQmxhDOp8T092CIjOuQ3/ndaw3VrGln8G2/yRKkwVki2mCNUGOhzSwjL7tWe975ZH/9thzt3VkLwB70QOEyLAznr12d+fK6ss90y4J6is6CBMz40hPjtORm1hfXESlWoVptAInHzKqGZ0eunRkMaHIGLZh99rBkvuhMTIFMVzJ9z2f0dETtRpI/4UzeVbAQATtt5whmn2Cgz/AlfIA18oW6mQg5a4Bk1FVUiKIFiOoMcKfH5xHZF8RqV1x3PV9r1UOvexoOpdTM1FH+1y73fvpdq0ecmwfWigS5FaIqthisRiRGWkbbQwIAM2NpwlmZxmhC7AtMfGJ52EYAT1PTO5COLEbliFj48wqLn3hCayf3cAyXzeaXQoU3mbbQ1SJIsLtqwRJEdmHA54jn9u1CuVTHjluY1fxJIqhvag0B1hrVqWNchOxnI1olr9XGfE73F+hiPG9M9h/762YuWUPPw8jGS1i4dZjiO2OIzGXIdCSTaky7CphggDs6y6uSKdxNfQM8tMFZApJdJ1GcD9sZ+iR5X2667Tf/9d/vsWTH9kLxV70APGWUH6Pt9V8q9R3TiYKE7FYLod2fRNyNolEPgNfdhDja6PVIO01A608HDqUCgZprU+n7wfTtEMDygmN1DgsY2j2g9JwYt6EWLVKLCgjqieDrEAUdvFFfciQLKZU4WrdwHbXQbPDv4cS6TeZBvW/rDlkIDb1iYyTrziFO157G47eewiz+2cRT81o3X7zi5aprUpD7VZND012eHxBpCUVF8VaHcelNBL1K33uMxz83e+30agtQRSroQxAvDCF0pE7iZJRNK8ZWH94FVe/8AwqizvoijVDBy56vQES0TTBIYFidgpj43uQy08jnsgSSwkWskqQ8IIkJqPTxvjEAhlFAUllHGG/hKhuwotsIjHbhxfzMST7CEkaivNjmDqxgEiG/EwqIp4two078BNu0O/gNjwY9TY2m8tommRp4x0saWdg5w2kM1kesoVYRCFANHlevCO2+963vf70V567rSN7gdiLHiB+8bXffUrxnV+iLi8O+1KQfNNqrcPuW1CjMSREAdmZCWxdXWSUjGH+0AmCQ58yxA965B2XDpSIIiVFqe8VGN4Alm9CYcRLMcrlpnOYuWkBB+85hn2vOI4pvp7YV8L8Tbsxs2cGhgt0+gO0SN9NS0HP8FFrkU43JVQbN+ZtTMxM48hhkVb8DB2767S6vbP9rvTX6Uqu3mg33h6Nx7PpVNonc5Gq22WeFTkKtytW8TJFmby+yfdEnwTBR1TQbm3A6O9A9LWI/InGUgOX/u4C1s8vo91oIBTLwhMFehs9KHxOhFPIpUoESB3NHqO2aUIidqVFkRhFVJMSiw1bBNEOerUmAcjCoNHCfG6OYEEy41ewbRIIKx4ulcm2Yrw+EylkU2nEjSScik254/L6SdAlBWFDg9UaBpW8n935GpyCgcgugkdqiNsO3IQQwTaSFsvw8fxss2t0+v9j6Jof+cxft0Z5Di8we1GPYlBeSI0PffE2u739H9u16u2t9YYmKjxX1i4hmpgIcg5CmQzZtYNP/dVfQjaAe1/77Yx2GTFAgPryOkxzACmtobdcRrVKLV9UkByPoXR0L1IpndHVhhZW2aDzmD95G50phI0LZ2G3xRoQETQadfzhhz6Fpy+cC6o8q7qCdltM5PIxGDL6Sy5y1NrFjIJDB2I4fnK3nQlF/2YuceAx1XS++9LViye6Rls+custTnayqNqk/J1WEwOjj7BYL4IsBsGCPGJyWT+o8dAd9FCrtchYyG68GBZie2GV0wSHGrRoGOF4Gp1Gh0xKrAKmUaaYiMVSQYegzCsk05lT4TTyhRL6lFI1Soym6OwkGGWVOHLJNNmMBT0q+mNMnOk+gy+tX8DFy21MjStkITJ2yhpuPjaFtBbFgdk8SplxXDlnYKJUQM/uUf7YKA8qBNw6Fm6awHZjFR4BwRr2eD1lJAtxjJfiiMYilwzD/IMf+b4n/1gKJpiM7IVkL2oGIZZZ+8l/+2N1Z6fSGQ6Mb1URDpnU7CLrUMgDUfZF0GbZItVmZOy0m8jNTgdViirlDWrvRuAEw14PzUENkZKKXbfvxdE3vBZ77jgVTNyKx+PodbvITM4iNjELKRyGL5aO64k8BQmJiIZ8KooWI265XkUsSiXCq6pRrigqtQajqkgzliwJUVtHqi8rGSU3NpYp3jPsN+Z2KhV/0B9+edBtfNXstY9ZSgzRaCi4MU06+LBnwhH9Hp5PMBD03Ybtyri0bOBvPr+C9VUTuwq3IOLLdPAu4rliIEfEuVXqO9jc2cTSzhqubV7DM2tkGa0yegSvubF5pMNxpEo5xLhPMW9ku7qJle1FypFwkOSVTmaguCq6nSFOb9VgOybyeQUDSw5Ay9Na2OxUkNzTwXqvjQfOnsWjy6fx7OZVPHjxLBbLDX5exzqBd7tWI6OgRCJ7q7f6aLS6BFcBdJ34wGi5V9c/UH73v5vb/OM/3hapJCN7gdiLXmK89wMfcH7hu950OJJIvzaZiEacVAtSXFRq9tEqG6T+1aAkXCKRxMzCXlJuCe3KdrAqlEfH05MJavU21ISJmdt2o3R4Hla7BbdPukEnUWWFDGAc0WwBWl5QcoURuYd+k9slcIi+jGIyipjsICRW5RKzKclYRA1KERCTZB8LuTRee2IXbttTwlg2xQhcjKohJ9ys7Uib2zV/s9PfubpavXLl6vaBp8+vRbRYHAtzxaAClmR7CEiESCvksUcIHheuNvH42W0sVxrIREs4NXcYJoFw6LrIFiapTSQsr63g+tZ1LLd30LYG6MAJPu/2e3i2uoFcNo9CKot6r4Xi1BjCXgjlyhaubVxFmaCS09IoFceCTtxoPIblThXb7TLSaZkswEd/IKE3JLOKALOTKV7jMC5f2QkqcPUHFqw+AcviNQm5CEXEnBVBV8WMbUWUluC3pKCj1LFszfW9lft//od/a3LyIyMG8QKzFzVACJ/54Z/61Tsixw69M7F3+mByYkwK7YsidVsGufEE7EaIX1Kp50mzbUY8yon1S89i+/pSULvBkTz06eDRbAipXRpmbtkfTP/uM7r1+3R0kTJt0EnZ7EOhUDDr0yfb0GKk8Dvr6JOaDxk5+wSUiO+hFFExnYpgJpeFrkik7zZ2F+N45cF5TOeTEAvWinJyYj2LGDScuXQNi9vb8tXtRv7pa82717bMyNfOr0v9rkl5YiIhBNPQEWtnoWNYdG4TTz+7joceX8P56zvIZ5P4nrteh7yWIGsSi+r4SOcneE4DnFu8gKXyMgGphIloBplQHDaPUYzOxBU1yPKM8lgeOvc4bBWYLBSxs7yJptnBTqeMCI8vG8sgRkALp5J4fGMJTYMMKSaRicnodIGh6YG4i9378rh+zcKlSx2okg/H5mcGpQzBNZaUybSItbYP2+T5DHz0KMHEQE2nJt6Dr+vJx7729Hnn9lcnrUcf4MUc2QvGXtwSg48fnz5YSr/9Fc3QruwpvyDHQqTYifF5xGM20mOUAMUYn8cZJTOkxwkUsuOQHVFlyWPj7MCT+igcDqNwkHp6fByDqqj5oDLKidQ/B45Y5o3U3aJHdFaX0N8gMJC6u4zmzesXyCLaQSahRTBxCUAanXDfzAzyZCaFqI45AkZEV0n7bQKEKCVnBYVsa+0h/ucDj+Iat7vZ6GuDtiz1+66UDSvY3G7iwuVNXF4s4+JyBQ+duY4ra9s4c3Ud5xmlLy/WYJFS3DJ7APfsvTmoqD3s9RFPFwhAYTTbbVyhpJjMjSMbSmNIEOwPhSTyCAAW8moY+/KTlEEanrrwOJ5cvoq5qUnUNjfRJeDVnB7BlIwqP4NEJoN0sYgrlQ1cIruIUFKJrkTRV6JqICDJKI1LuHLRQWV9wOsgwR4SBF0pyG9QdMF+KLMcUeUbGJBZiM7kvkHYFetxkBalCu7uaNJ8texJ7RPfOfb0E59tiKloI3sB2IteYvzexSfKbson8fXukVQ976t06voq3NoqG18NWoIRc0qFHrdh9JegqHGks1OMhDEyAjprkrR8TwypqVl4osaBMYBKtiASqtjMkSS9jufHINEbPAKF0WhSi4vSaAoZRBWd8hpMyhGH0sIeDOgQSiBbRAWmhCZD5Ai6BAfL7GHA3yuqjPHpORiujKfWN9EhU2A8p86HqG8DlcxjSGeyyHhaHQO1BmVSe4BGs8dnG+0uj5lM5Y7dh/DWW18FaeCQDegEtQjilA3cAan/EGv1bXR6HZyavAnr5SV0HAM9MpjxZAFjMYZ9HlM0EkV1Zwt1s4sagaHb4fWiPKmYLUoOBROpIvKFCYJAEU+IdUdFRyMdf9AX3QQEAF1GIgXkCgrWl4eo7Ii+EtIFujexFXKIokLxA3Do93hOphiZkQmW4tcesYHPiovStKyHY4iFI8mP/6efX3ryxp0d2QvBhCh80Zrvf0wZDD43qTqN+yRpuF+Wqmx0ZKgiWgvHI0V3nSadrR1MCnIpfg3/GlrdaxhsVZDPZDG+qxCUV48mMvwNnS8cga7rYNuHyu3I9NrE/B7Edx+EzO/bgwZMMohoMk/HDAdzCRxKD7H+hdlvcZ9091CY2wnTgTRuk2HT4oNywzKMYCgwmx1DsVTE5qrJbUnokmrnEhKmyHjIwMUm6egSfHLzIDXCVehc3JYlBWX7VTpp2HLRXVmlHOrzWOM8Zer+oaiQ1QgcT8gJwQa6dgevv+df4FUn78N33v5GHBrfzQ8JonRQ8XmI2xOVqQ9O7EI2mcVSdwtZX6MkmkS6UBKejESCMun2u3gcAuzEhRcPCUFZTJrDg2w3LKTTGsEiFEx2cyl3BCAQE9Gq89kQqdbiXG7MLrmxDqiY0qEiTNniQTZUPfrsjS2O7IViL26AMF+2T1Gm/y1Z6lskr+r7w2vwjCtsu5tse2LFqDo0ndHeErUdzBsrVkfYmK2raPvrMBN9hIo+IkmxSrZEYAgHoxai/0BhCBSzIYVHuM0ahtfOMiJGMGw30NlcglHdRKo4jgh1uuzr8C0fEh0oFE4gHE8Gpdk0UVSF4dQRC+h0GJX53uT8XiSp98NxBadunkK55QSgITLEd1oejKFwH2EECL4vHFT4kniI6C16+0TfhuijGFgWqIYCHiiSuSq1SpDY1WjU0KuUkSAzOXvlKaxurgQriXU7bRi9FlqiihRljtU1CW4mCokk8tEUotxYyzKQKY3jdW/8Xuw5fpwOTYZCwEvG00hH0twvgY67JCmAL0rV8bjbZD+TcxFM7w7hwPEcZhYyiCcjZFWiBoY4j+fYAv8nOltFoRnRJ+GQafBy8RwIGr70eCS8Zyk49ZG9YOxFCxBsZIqnqq+W5ez3KcrUjKRQCJO+KqLSEqOmljsQ6H3GZz6qjFBVaCmxjH4EZoQ6W9pAWy1D0oY35ASjtVg3Utd0SIzGbNmIFyb5WQS9bdHvUKejZDBz17eSPWSQyBb4XQXhVJqgEKM00BEm+xCrd4UJMqpYCp9eLZzII0ioqorS1AwmDuyHnovTKRTcdnQW+xeKsOgpYoEfsVyfzKMVuZQMwHwI2BKRVjiUWPXbIb23iQYyBnwKh6JB2bnq9jYMhufxfYdJ12cZnSXi2oBY4lNGJLG4fhWPn/sazlx+Covbi2hT7oiRFjE8ksvl8Ipb7kaYkX1ze41OrOLQoZPYd/JUcB5i5W6bfCNP0HBlG3oUKEwomFzQseswmVcyBWPAN3UbiZzD8+1hek8Y0wsJxOI6j1sKHuKSWuZzwEAmYZkUhQS8REqGGuZZqnKt21l5UQesl6K9iG/I07IkuQVZ9mJs6YzUUfixvWyoYjl+0vtQgRT/ACNvEb5DjivVQAKBUJryIU6xn7Jgyw063YCNNIMkH+JZrK2lMtJFEjn+PgZflL7vDJGc3IfkrmPI7TuK6VvvCPIchPOKperFat3CrWOUIEk6UlSARiLB9+jblCm+7yI1VsT88ROIptOwPTvo0xgvjuF1L5tFMnJjQRr6NRT+T9wU+nYQcYdkBn2T9D2TwsFDu3DyjhMYmxyHpxP2+g0MjR7PUcK1jet44vJpnF+6RL1PueO6aDsGmlaXrKCH1qCJgUMp5FuIaFEklSjiPN+9h29GMZLFxvoKdjpV7JnZg3vveDU/S2DYbUON6MiKiVf9OnJFHVRWKE3omJoLByMaYvjS4PcEGFsDB71uBwOzikRhiNndUbIyAXAEA+qmYLiWoCAYhDjfSJLXLC10iiMY0mFPNibuv//F3CZfevaivRmSdIst+etLstwnwRYrT62T4m8xEmtsfNTkMEmPCRxylmeZgmdX2DjJhYkNiXSeEbGEickJRthMMBdBJ6iIitVCUohRDNtyYOxUUH7qcVQvXQjmV2iUIiILSuREqEI+kB0obNlaSCUgqciQISSzotJTntuLByMfzmCAeDqD0tw8YjmxbB2dfthnZO4jGYtg364x3PuycfhkBBIdRyEyCKAQjieW8ItHQ7jt+CH86L98M/77+38T7/2dX8EH//z9yMwVYdLxB5QE9fYOapQOmj0km1ER4m80Mou60Uej10SlWwkmgaVTOewd34e9pT0o5SaDhYaziQK2VtZw6RrPkad/7NAtmD2wFz2CzPKFq8HqYwKtsvEMwlFeINkL+hw6jQFajS6ajRavs8hzIHsTdSx4fmIVc0UdIpX1kc4RcgmyN+7ZDakklgwQIyClKYWsQ8yW5Ye+Vw8PHf9d7/pHiTWyF4K9qNGail1hZBqICOQ7VXrUCnxTrD1JyuuLTj1GM6vNiJ3GcGCR3gqAoJQo5LFw8CC19hgjZARiYZhwnHSdDZxxjk4sw2FkFqt2i7U1fGr9WCYJv9+GRCovKjQJDSDWmGBoJMBYyBTHMXfwKDKk+LEktXqtCrPRDFatTnA/UT5cSQkmiwmnMowBzIGJlCj0Op1DKhkiUxBMSGzSp/PbKOQy+JZXnMQv/OTb8DM//BZMpvldavsj+2bwMz/2DsTIVNrVCqL0uo5IgHr26WAx4cP7jyJPMPBlBV3uT2LodixKDp5HNKQhmYzR2UPBaMzFc2dx/vo5VJwW9h84gte+6nV02iTq6xvQKIuS2SSsZhuNzTUUC7lgBEUsuGuaNpmKF3RCEg+C/AabKOoRDCRfIc6KultmkCQlLhdvCEGDkkmsMq74CMVdpIt8l8ho9tHyPOnzvV5/kaxplEn5ArIX7TCn/9SPaO7Yza9VpMl7IZmyZ5VvgINHfa1G6OR0kN42LFLsXn+Iodmm7m5CCReRLs3QiSkfRCegFg6ia3JsFpJNtc3IKfseTDqFy98lSlOYuvVOOP4QKiO0YhsEBDOordBvkeJ3WrCNDgr7D2Pi1F3Q0tmA4q889TCMRg2RYhE6pYcWE+tsygSGDvpNgg8ZhMf9CPmhyC4ePr2GjZZHpxXZm6LDVMPdtx3FLxMc9i1Mo90xYBJUjHabx1YlxZ9BY3kLtdUyf+MjHktgcWsFGhFmKjeBqZldiBWzWCmTVSlaMAXdJ1CIORbGsIdGu4aV1etkNTk4YRnZ8WnccvQUbrnlFtQ2NnHhwa9RckUJnCqWr1zG2Y1ncHrnNEGODIsUh9ghfJ7sQOaD7OC5UCOegxrfZEPDAQGD3xEdlQL0xKiSmAIe5aWYP6SiNCMKy/C7Lgbu0P/bP3hvc1QL4gVm9JAXp/V6nzgeCk/8vqrM3eH5PZKIVaB9ieFsG27iKJ07DKf8OLqdOqo7XVjGRTriEJH0CeQmjpMi76CzLVKqh2QHecwevwe6KYYOFwkmQ/SqNXh9A3o8i9TCLjqGhTiZAd0hmIbdrzXRoG7v1rYQI2vY/apvg0Yg6GxvYu3hL2L78lkoYrJTOAKXDhpJpIlFWlAFu1vvBNmRDLRBjYmt8ja+eqaKak9h5I8hTvmS4/Or7ziOgwszATcXVZdE7QZPeCMdVAlHsXJ2CQ9/+AvBdG5X03B2+TK26mWkowncdvR2TO7ZBU8sgUemESYQWl0DvdoO1hYvo7yxgbte9Z1B52Myk0KlvoGFiWmsXLtGAOogQUAT5fa26mu40LuOJ3vn6MVilXGhfwQaCAbF46cu6fXo/LrPY6TcErPi+Voigxv0CX5kDR0CX7ft8zOV7ETC2IyH4oQCPeIFQONJhAhX2UxEk+84NPfqh3/gBz44vHGXR/bNthcdg2Bk0u7/5Z8/Kiv+WyENXifLiu77bKWiVw+is4yup8+QCVT52MJApCgz+opefddcQSg2HhSCHXT7jPxDNnM10PxCFoAMQXxPsm+siqXQGcPJBOSIqENHesz3xAK5sqTBprMN2mL5eg0pSgs5ncTOuSex8sgXYLQqkOkMPh3VV3RGSbEArxhZGAbMxOz0g5J24js6Bfj8/B7cfuIUXnZiP97wiuM4sW8WJw8uIB1SgzqVJvdldzroVKvo1Ss8EpHERccj0NS3msjMllAcLxFUMnB7AwwaDbTJNKorG1ApW+Yn5sCjQJpOL44nGo4HfQaxZCrIQ2g1N5GlFBKEqrm+hWwiAUVzg2XzrqOKc91LaAwaQX+LeARRhccv1g0RiV2i89HoiBoWxA7xHQLIoB8MBPF+iJXD+AsKh1hKRm5MQmGcDCQkwRyKGaoS9yuSz7WEZds3V1rVrVPHcktPPDHKpnwh2IsOIH75/ptuhj/+45LivENVjVgACmiywRbId2tsiANq7yI8YwvD5hZ6hsjiawp3osQQq08RQORcsBCtyD9QtRgiqSxy83shO3YwlCi+IxajUcSsTQpoSdYCHR8MQZIqa6I+ZbtB+WIgf/MtiE8x8n72E6hfOhewC0kPE1RuOKMrhiopq0VdSbPZCiZ4+SLHgj6TH5/Ezbffi/HSbNApmRQdnw5/7zpkGn04YmEbAsOw1Ua7UsE2o/6Qx5hIJZGkNMjtnkN2ooSpfePYc9tBjO+ZQ1jkelQHiOkJOn846BMQM1mb/L14FEqlwMnH5udgOR1YlF7dWgMagapyfQ3xUBSZqbEgv+LSzhK+tP5VrPc2EdIUEgdeAR5nMNIiHnwtGEA4LEBCTOKSyL4EUAsgF7kPdHuNX+J1C4UVgjOBLUwUUUQfBr/Dzz0xwsFjtE3xh0P4cKK3nfieT37yk4/awYZG9k21F1Unpec9zJCsfbsv7dznS3aEzZPOJtap6NPZa2yUYjVrEeEZsR2DZyeWv2cD9Yds0Ao/Z3TTknBMi47XRDiRRDglhkVF2zQZ5BSoiQz8SBR6TCzzH6VjUIdHYtBCMRIME0M6rkWHVUjps2QOajaP8ulHMGgShCIJqMkMZMoS0SFJGU7Qsvj9FvqVGiM7pcXAokgB0mMTOHzqFUinijDJchQemyTAReQ7MPyKvpAhf+eIWaU8BTFLsjK0KVviiKZTEJmTYmJUrsRjdfpoLS4iFpcwd9Mc5k/chLg4dtEBG9Jhy9wjHTU/PUaw42+KeWiidgWPZfPqMryOjZ3FNUQIUJO7dgfFZYYEkYe3z2Kru4OoGuI1FZyFm2FIEdPZxVwVReWD7CAUliEmkRaKGhmRYA8ia1JksXoBYIqRj0hER4bHnUyK6fICPHzeT9GH4QdgEVS+5j3SdO3geuPhXeJ+j+ybby8qBnH//W8venb950mWD8qyKft+ly2sx0eVn8YZffm3WBlbLQUrWavhKTSrG3DtGhs4ZQOdTxfrTihjMNpNROIZ5MfmocUSSOYnYDWFLGnDEx2VbLxCQhjbm9wkHdYy2eDFiuFtRLJFaJQUkdkFGLUK1p98guBB+UEpISizJySKqPfIlm8TTJx2LxjuFEnGMh1WDJGO7zqEXHaMOEb5wG0HhWEoQSRRA5PIIthNOJ7C+O59iOdLyE5OIhEXk80yZBcGDEoVmZq/Xali4/x1sh2RxUkH378AiwylUW0QXMiIRA+g0Q0ApUPpUd3YxOrlq9hZXsb6uWuYnN6FfG6czpvD/J49mFjYjaXyNTyx9iQeXRXredJxCQ5CUojZmUKOCVKgqmRfik+mogUyA5pHB/eCfgnLEqMVgmnwZyQGgnGEY2Hk8mR24HWBqPUp4IagT4AQXRqi81KUwCMMffKmXbf+1V//9blRP8QLwF5UDMJx7ClZVidUbUeRfDF8JzQu3Y6N37U32UingNBetjqGJEa9HiO+aVSCzjOxjqZPieHaPhswtS+ddWj2+OwgWZyBRAcJZXP8XaCJ+anHTej8zQCrj30BK498HvVrF+jDbOBhFeEFgkO9jq2HH0G/TCCpd9HZKKO5tIbOtSUMtsowNsuwuwQHS/SR0GkUlVFXR2pihlH+TsS4T5FhKWpOiFQAlbcjO7cPpdl9KEzN8nme58Ijp9RorYn+BAtmj84+HBBwDDSW1+j4HpafuYAt7tNsd6F4FpLTcaw3V9BHD5LKM+R1sDpD9HcaMFtdqNxmNBTH3qMnkMuMIx5NY9+BowTJMVy49Aw+e/4L+NjpT6FuUHooWtAxKdK3BBsQBX97Yjo38czidiwCWsAqdA/RhI9ERoYu+hcsygaR20GkUCnT4nEyMoKAGNawhoQFfmaZXssyxdizUlOl0HXH036XjOL+t771w82PfexNygMP3K1+4nPfUfzQh26KfewLJ1J+MOw0sufTXlQM4j/8hzcdA8zvliUrIjLyxPqVjNeA3SBY2HxNx9YoL7woo1oEjc0VUv9FRjBR/FWUaxuSEk/CdrSgzoM1NBBKJpHOz0FP5egChAUCwKDbDdZ/YMsO5lSIqdy9ahm15UUkdx9AdGYOjetXUXnmLLqbW9weHZDOyxfEJpdPFvyBSl3tQgnxEjMyMrwGACHyLlKiBP+pN5C5xMl++lAoKTyTMihVQGJmHnazRgAwyWA6BJ1N7ncpWLWqU965MczZE/KJRyvW/exTLvUHWH7yNMbnZpDftYDFa6u4cvlpDEItaAOPJIsUnywpnc4iXRhDMpVGqpAPVhwXMzoTkTA2Oju4uH0VnznzOXxl+SEMyMZEKrmI7gEbIHCKPgfhoTyVIEnMpZOLSVlC/ghqEYrKiCV4X3yF15tfJICIvoxEMkaGkqUs4bE4VsexnK/1+v0/CYX8T+3btXd7fnZuc3Iq89HX3Pmm//EzP/6F7Vrt95JqMnST66Z/ToH3HUo49AMaYndcX/9U9I3fdbD5Vx+5SKo4sufDXlSIbJp/+wOS13mfpihhDwU6cIKNkG1leA2SyWdtjjQ/RdlvB1F389xDlATX4LstMokGDFHUNrKPDCFDEKiRnq+g7VFm7H01Xvc9b2MUH8JcuUqHvEoK34JPzS/WxRDrVRjlTdTXN6EkU4jkSozWHfRJ4y3KD08hO3EkZL0ZsoAoGm2yhx0Dzd4GIuNRaBNxSLpwNDIZspmxw7fi2Hf9LMGKf1euwl65jtb6mqh0j9LJO9A9fxrt7TIaq+vYvHodnUotqH/ZqRE4eG7heAw5MeeCsiQ5NQY/lsTmxUVkJwo4eN+r8KUPfw5X1i+iws/H3RIO5nYjFIsQDGJiGgeBiredz1E9EmRcevz3V+e+ioeWnib5Z0CPWIhEFVJ+kadwAyBkAoLopBQMQBZgoRIUxHuCWxAEJL4XFrU7YxJ0sqJhU0arRrDga5FpGiODiETCfqEY7R44NP9f9+yKn3fc3inufz+vy3FdT/YzidIzqqa3LKfr9e3u68kOS54rigFTbZAuGgNz3bb8z3qu+ru5RLp8222/z4Md2TfSXhQMwvfvl9/5znfmdLn/ZsnuHvGdDoV8nO2KEVgM4HlVNiCNjpqGb4npzirMzgCd7StswNT+3pCyIsRIa9E5cnBdRvd+G9XqJj7zpcv41N8+ienZAnYf2B8kSYksSjFcJ1hFYnoOsVIRoUIWnRXS9to2DDrqkNJBJDWJ5flEX0BWXUDaXYBqp1GIziMTz1H6CHZDR1NjEOtXRJQYHFl0NGrIzhwkJS/AN5uwtzYIEKvo1ytkO2QxvT62nnkWj332AVTWtjCkdOiTOQg9D2p2NRpCjKDQ2yHIEUhCqSTu/Le/QGkxDXPgkHVsIVfIIR3N0ddTmCKgiTkVYsq76DcVNSlE56slu2iRWX3p2ll87uJTWG3U6f8emQKdnmAgkqBu1NYkEBBURF+CWPNb9DUIuaDpAhQU6OEbrzUx7Knyb0qzesXhNef+6Niapgb9J2Ld47GSGpqejRxwnOFbsrnSsVQqeSgcTsbjsWRGlpUDmiofk2XnuCypcUEOPY9NlCglMjOzuWSKkmd/Mh49rEWk7r/7xTuX3vvex5ygkYzsG2IveICg7pSHw9aMJg/+DdXrj6t+NSb7G5Ivx3j0eQIDhYXopZfiBAePjy6xIothg4yhvsy21Q0YxWBA2kvZ4HpxRmHKgO42Hj+9g2cue5gpqnCrT2PvoZNIpHNs6DpCiSLUTDEoBGs161h/7EkYjQrByAzkhtERdSYGdKQQCrE9yCu7IdkEITE8SakhtpHOjiGbmECSx5lVJqAOKAtUOtd4Ekk6UUihFOG2jc1NVChZFMqPsV0HsfL4U3jor/4OydIkbr7n3mAEQCxvJ1YDy0xMYObgAUblMCUMZUhdLP3vUPrswp7X/YtgNMOm5BArW8XkCPJSAorPEB/S6NwKfxchi4qgiS5W7WV84pmH8JXLF7HZ5HZ4vV1+N0SQEoAg+nd4YXmJKTX4LIYsdQKCwmfxECChkx2IfAjBEuIx3hNfQ3nVRa1CMCYgiZmyIR5rmPsVYFEoxIV0iQ37lipJjp5IEgd8ihSfUoVyy6JcM3k+ImdEsBYxE1b0gQjAEnNkXFcTC+t8msf1UCwsN0YA8Y21FzxA/PIvHz8iOe7vKJr8RlVXSGCH8FyxJB51vSrWoGRTYaOW6PjSYBuSVYUfnkG3vASLICCcYmgnMBy0CRAGI2gGzrCPVmMR7a6JiWIaN+0tYCIDNKtryEzuDXIWOssb2Hj0QVSefRrlZ05jQMkh0pS1sI6heaP/wmmbiKvjGA8dQchKEjQ64LESRBg5XRem6By0HNjiNfWDXe9hEO5hbDaPtK7B2qnAo1RpUF50mx2UDh2DMrBw7WuPQc+OY99tt2N8z17kZ+eQyeVR2D2HqaMHqekzPLc+7OEwcCyzXUd+YQqFg/u4bw8KWYaYZaolQyRaIdStHjYEkFBSLDa28fDyZZwtn8aj6w+jN2xjY9sguxDMgADmU0YQDMRQZpjMQDipGIrkJQNVWwAKYcoPUUJfsKJYNErwIDsKp3gODto1Fwavq0wwCEdC0HU+NMqbaCxwdDH6YVMx9Lo22p0GQcEggJDx8d4MuBPTpqQwB0Gh4QEfnif6WPoBc+l2BxvUM7/bb/sf+tw/ZBe//dv/o+jpGNk30F7QAOH5H414tvwjakj/HtLiVNBjIkYvpB7bcJjMIR1o6aDqarcMf3CdwnocrjqNoaiKOuR7JBc9UnRnUON3Q7CtMCyjTqZRRTwcw9T0GHJ0JMeTUd26hPrOMvor22ifv4Tq5ctkCztCgNNJ2BYVlQ3aRJfbi+tFFJOHMZu9E8qQ0ZyN2OnfWNQ2oNohOSg7F5S8J2AoYn0Kvhbl7CZPkG1Q2Othfk4QqVxbRGeLsuDO1yApcjAIAOOHDxIUMvwddX0xH3QSRksFfpaE1e4FMscXkdYT0dZEdnYWebIIcUOFtBFzOURClJ7VsOXu4COPfBFL3Qt4unwWUnQb5eYmitkEXJNRmjLIFtOxBWHgRRZl9W2ROsHLGo2Kiy7x/CU0az46LVGQln+L0vdeCN2GR2AAdjYNGO0BeoYYDhbXQA3AQUgOjSAdi/G8wnyPrwWgNxsCCMyACY2VppFK5nmZg44afl+shUpmIqZ5BkOsMtma9WV+/71hKfJ3L3/57288+OCDwdGO7BtrL2iAuP/+H8x4vvJOVZP3CRoa9PSJPnMpwiY7hKSW6CRqMMsS5jL5MZ0mdFMweuCLwjFsnFa/CbOzxc+6DH/jsAaMuN01hHvj0IcT8BUHpjvEIAARC/1aA1FDgdfpM8q1SXG5DUus39lBt9eA5qWQkqcwl7sdpdRRfs+D3evC5Gfi2HoEn2ptFa1eGVVKnHpnDe3eZkCZGXfp4Dkk9x5A+vhxOoeG9toyaosraK0vo9NtIHnwOHLhKJLZDEKCDdDZ9LBgAuFgWNeo1tGv1uCK4dZgApaDEJ1v+vgJRAgeWioR0HmRSi0AhLsI+mDk0BLq/WtIRoFy20K1SUBkxB/aNvqGhyEvr/A40U8haL1tCkf1g4gvPhG+KsBKJEENeX37XQ/thkkmNkC7NaSzW0imhByRghwHnUAoZFaYUioSjSCVThEkEsHw55mnl2D0uG+LLCWUIDik+ds4GUuUjzB/H6gdkjF3MBgOVyQl9AFFUz+gee3P3377n4kLPbLnyV7QAPHOH703puuDU7IWvhmeKMAisibZdqhFfYXswcuDXBuyWyYAkFloRYa8eVi1q0GPvz2sod+8zChZ59ZEFcZikJ04pBSJ2HMIVybQulKG0WT0Wx/AblBpdyJQbR3tYKFf7oph1KDnGJ6L2fguhPolxAgs2fgcPEZRkdTkklWIDsdoiro/qDTF47RFRJZQa5dRaW3h+tIz0OiEw+06SY+N3D4eq9VH9do1NNdWMGg1sfTkV+lgjObtJmpPn0bjwiUoYTKBdIzANghK8tttSiWjFzAWARAiJyI5PYHZU7cE6dJ6schIzNvK6ySGWGUiRDZXwvXN63j67BIuLqlY3nLREg4uJlMRDBSRXkAG4fI3Iv1ZVKISK52XSjr36wUTsjTdoxTQgw5I0cdCyUcX9hncb6RUi1yTaIzXTgt8W/QrBpJCzBsJUYoISTJWoiQk6zh/djFY/Fghoxv0fVxf3MDm+g6a9a4ZjsS/QoB7sNpof87z3C/7ivRfXc/63Mtvff+zH/jAxVF/w/NsgqC/YC0xvlb3pN0t187ZN9iDoPmiUepsxGxswZyJCn1BdFJqZA/T/FqGn1Pvuh1YjXP0yKrg3GQbWTZ0McehTSdIQI7FkYqXUArtg7IRQ8afxa5dr0GxeJL4M8eIX0JvoMM0Imj1Exgqc4hIswgbMVJpAR6MmtQvFvW5GG617BtrWFg90akmRi3SlCC7ceex78bJ42+E52g3ysq3KVmy3aD8ncjsdE0yIfqn7ZKJDFw888EPoXz1AgaOAW2GtHumxOP3Mag3YDa4X7IVm78J+mHIqsIRDYV9uymlRNyn0Rl9MZxKB40mooiL9OZCEbt334UrSzpqDUoSccx03jC/Nxgy4lM+8FeI0JllAXgOP9Pp5IRUUS6uT0XXIeMYDERnosddiL4EMZLhk2XIBA4x9EkI5jWAL8CAsECEEBmYCkFLEkV8xFgpTdcTaLeHqFaa2NnZwtWrV3D54ioeffgZ44GvnPnLhx9euv/IkV95x1cr2fvvvvN9v1ZZq3/tntv+ZCP48cied3tBM4h3vesrbMj947LqvNr3RceXwXfLbMpsbP44H33+PWTLvDEZS0rcBF+NswHHYdafgVE5G6x8ZVtCy2ZgdG7UcbDFQjqMXHGpgGJpPwxngGghiy6BxFVVJMamkWBDHnaaQZamI0iLqWA+NY/K1ipi6SwiqTwa2zvoku63q5uo7axhdfkMllaewflrXw3KyPeaDciOjHgijVyhhJ31K4zMSWROHkH62EmERbTv1YO5GrJwTkqDWILgRcfM5IqITxboaBrZzQaM7QpBokbS0aUc4vcjlB1RSovXvA7jt90Gr1ZFqFiAms8TOIRzi34Dh8fuIF7I4drKMj77+Yd47mLoUUgJMUBMbBMv+HAIDB6d2BRAEVUxN0eZk9BhGJbAp4AleI7P7wkAFKMTgiEI6SFGMm4Mc4pOzkgsxr9vdGIqahghygzRUSz6Q7LZLDotC5curFBeSZQc5FK2y/05lCCyMzOd3D645+AnX/eGg/2ffdvvmaINfPzjF7n3kX2z7AUNEGLtzV/5lR/6Vt/r3a4oXaIC5acUJjBMsdEKpzfJIhiRXb4f3ks5MAtp2MRw5zzM5lnU6bTok/areUoNh3p5i9FRxbACrD97hdEvh+TkboRyefRkE7VmHfUK5QrDYao4Bn+nSdpbYQRtI65EkBHsxJeRzs3A7Dho17cxMKqo1tfQ7Oyg066hY3SC9Sh2yBTqlBc7nS2CjEQgmiPVDsHukgFUDXRWGRTjMUTiYhiQbEJMbjKGKBw6jOk770TxyM3QCAAmwcMybUZ5B1qcMZ4OVzh+HJk9uzB2x71ITU3DuXY1YBCRhXnISR4jIz29mVre5TnSUSMRrDBif+JTXyArsgi0cgASgq+LBYBcgolIPXf5EAoukQxhYSHFbfpB/4LoEhDSQQqGNkXnJeGH8iJ4LdgE3w/KVBAERIekWHYQAYDwie+J6d8CMMQb4jhX15aRKdqIZwHiLK+Bi3TG1xLxxKxlu8dCkfT63/7tmcUbrWBk30x7QQOEsF/8xXeQGrS/W5V7YY+NC9IEtX1YyF9GSeEIO3ytQgodCgq8GFtXGG0vBJOosD2LZOdlUOoz6K57Qbm3+mYN1TMVDMsK8gs3Q4mR8nYbqFWEs5ORWBaBpYZINkd50Q0mZwldLiY7TeZ2YXJ2P2JRsoc6wUYUgM1moMcYbUsTyEzMIMEIXmttB8OHXaeDtt1GrVtDn8Awt+tmRmyeQ3+I7toWqk+dR3Q6i1Bc1NGU0K3UUb2+jE6tg8m7Xo3szbcidug4cnfczdcnkD1+K/IvfwWS01OUDwn4nRaG68uwOh2olBKRvXsCOg+eh81z9Qkq4gYrqTQeeeIs/vZvPwtXyA+hacSD+wxWvQqggdeT4Cf6EnI5PRi9aDYGlE1mMIIiHoItiOFP4kOQjSkSruj/3AbBheel64IpCMALIR6N8FIKEiDyJsSIihZkU4oydK60gUiSABPiPnkjxZCoeFYUX82k8/N6SPfe8a9evfGXH35sixsY2TfRXvAA8Wu/9KuuL6+VfKt7wvPzLU8qMUglZFkkR4EMgY3LV/fQsSNw69cwqK6h31jFoCEjunMAsf4EKbyHqFyA3w5je+k6zJ0+ZcIEbn7dd2BgDigbljHsm8GcBlEFySHl3trZhB6O8gqROovgx+dcaRoT+T2obG7CcvoQZeHbZB2W4+DSyoUAbErFOUzkphAXoNXtB3KhPWihZTSCxWwWFo4GKdJirYnmykYgQxJTIuHLRWK8CDHDabC5jub5Z9E4dxGi+rVYTlBNJMkgsnDJZgYi6/LSZdiddtBhKCaXRXfNIzw1B5Gv7RDURC6HWBlMJeW39DA+/BefwNNPPhN0Ht7g7AKSBMj6AVYEEoKOLpKkxGpZzbqJjc0hHEqkZFwsGkx2QFYgAEJcC/H9oBOSMiMok8cPxAiETO0RDpEZESAEcIgO05AeCqaei2Ffm6DZ6W8FnZtiFqjomhDgIxiJuAae1ycrUQ6Qrqjf9wOv3Pzoh/+k/u53vy/oXhnZ828veIB412/8Tl9Wrkd8P0duPFZmhGTLs5Oy0mGrYoRS4mxkouAKW7kygFlbCUYB7MsTUHfGsHb9KWyuXWD0C8O3FHiiuKqoFaHLmDtxO4yeQd2cYkROoV4uoz8wECK1F8vQ9VoNNGo7SE9PIE45sGvsJjjBEOEWHNcmg2C7pfOJKdEiS3Br4yrMRhWJSJogQ2LuiMxOSgMeWs814EgKpif2Is7PITvcxgD9fhtjx/heKRvQ8OzUOMYO7g0qTTmtGozlK2idfQzG6jW0zz8Fj8ylf1WMzAyCYrliFEOszZE8dhxSJA6PkkRkXQrOLyvU//kCGU0Pf/pnH8aVxWU6I72c9o8gceNZgAQZARkE/TUASbMnhj4l2ATLeEJBLi/6FCgzFI+RXkCLmN4tQOKGhAiF9WC6tnB4kfMQdFCK7wXMQKX00ANp0ulU0TfFgkZ8T2RgUqKI/gwxT0Ug1mDY5bWxVc+xF0zXOXbp6tPr3/uWb1//+McfHIHEN8FEe3hBGxsu2/DU36uh0i+ZWuJHXNg/Csn6DNUrP6OIRTZopNAYfdQkncZHf0OF3s+wgdfQtapoddepvevY3riAfqdHKhxDJl9C+doiuo0GJvZT9x86grmjN2Ph8GHsOkAHFXkXjPTtTpMAs4XpmeOIhtIElDZBpBOMnPgMqYPBALWdMhlBBCkyiEymSIo+wUOk/g/FoYeS0JUoVLE5swuz2+ILBWNz+5Gf2g3b8hmloyje9Tpkj96K1OwccvPT2HXPbTj85jfiwLe9FtN3nkRqIo/i4QNIzM2gcM+9QRk8MQoi8iC0YhZKMgeva8Brt4KOVdGzqNJpDcfGpz71aZw7ew5hXWdEIAiITkyyGTFES5QVV5lgR+Ck0w/4V8+SyIrEoDIdmODRrtkkakIixJBKJcgOQghHtaAzUoxi3MiREMO9ZC9i6j3BKZAX3EeUTMKh1BH1HsSs11qtCqMjVlXnnewTPHgsKu9fMBWc+xLsrcF70myWM32jcler3XxLaq9YyGRk3wx7wQOEMFm+2ZCkI+sJeddOSJEekST1Gddtr/i+uwh/6jIgKiWNi2/SQVxE6gtIhXcjN3YACwfuQSmzn7o4hlAsjPraRfqOjuKBW6mGVQw9H9cuXcTGxjo67TZ9RcH43G6cvOc1QVbkwv4DaNfbSOtiUR0VNiO/6LyzGbnrG6uorl7BemMZK9vXMRYdJyPoI5rLEwD20olEefkEErEcssk8YtThfZF2yKueoGyYOHwMlmFj/fR1NBYriO07htjRk9DGx6CU8tD5iBIsMgcP3yhtNzmL2Mxu6LF4MOrimgS7bAaxhV0EHxNOvR70O0jBEKMOOZHFyuomPvqJv8NG7UZ+Ef04YDQhyoMo5UFUpazg8UTppGFSfTEzXSRH+WJCFllRjBwz7AGV5QGMpkupEA3W6hSl82O8nmKYVazFIZYtFOxEJ1MToyeiUI1DEBUZnbF4NPh7QHYmks7EiA0/gmkSkHoEiiF3wGsqFizSSCckmdeZf4tFgzQtokW7MTHgMrJvgr0oAOL/0wRYyLLx32V5+BZGnG+ls7/X9zqLACNzqwOZskLrFiHZOrafvYD6lWU64wydiRHfZdQUnW2pOCxGLoNMgEETO+vrqJW3gzUt+60uvvi3n8TkngPYTaeMMDJP7toXpEV3ex026iG1sxoMM4ooKcVV5EnjFxYOUpqQMVCzt+s7iKdydJwYPOpqkTMxXphHNlEkhe6hS+niDB1S8hhmDhzF8hcfxLn/9oe4+hefQOXpq+gbCoaiOAyPpb9Th1muw6lUYNWrcLc3oYTodPlMIEui01PQRGUqAoDfafOG0v0Uav50Gk1KjQ/+6Qdw/tw5vheBS+BwGNWDhCiyBtEfQaaPRFQhiCHIskwlJGRSQD4nY2xGxeRCCPtPJFGcFfMpVJTXKMHCUb6OIhImQIRDiIjydmGNr0UiFRGGAOQ4QhGIXhCRJ6EFHZvi+lmWmELPfQsQ4nviSESdT7GmhiUm2xEUeMkQ0pJIJXlukXT3ZS/7MSL3yL4Z9qIDCGGS9PI1WX7NE7J83zVZrj3i+dUtt3bdklabGFyS0Vyuo7J+nQ2ui2vPPhDUfhDLzDm2HQz5xaamyfJJq0lnxSK4gnZvLC5ha3UV3UoD3WoT//Dxj2LXvpsxs4vRuzgFqy9SindIMBSygjgbtAWbdFrQdSp9DEntk4VSQNPr1XU0KusQZerEOL/pDhhF08Hq4f1mk45BAHAMmMMhYql8sIDP8iOP4cL7Popnf/0DuPaxL6D8pUuon98K6imI+RouAcNj9BUp567o5KScSe7ej8T+I7AqVYLIVuBoMrW+rIeAdBZrGwSb3mnsmh4iIWgAnVG4rcjwFP4r5lsMKXFcPkQfhBpS6cyiT4DsQZeQykmUWzpmdodx86kUZggWnfoQi5ea6HWdIOdB5DkEQ6m8LmLmZjALlNdAMAaxTSE7RPeQqGw9pMTyKImIDxArcFHVBHNAxEiKY8u8HsCAyiQcKSBDUI9FM9VcrvjAx/FxoYNG9k2wF3wn5f8ve9e7/vXQl9y+32vsIR0daz3WR23lOjLzc4z+KZ6gCi0aRo8O3OvUKRE86MVSkBhk0WElUW+A3jI0BpQBGaTpyKJDbdhvI5FKI78wixA1eV5NoLmzKeJuMKwpOiBNo0NHoDuIDkuGvXCYDIIOIzpAxb9WbQdDMobx8TkkCQTtRpOOoQnajGQuC0lX0G626EBDGPX1IBkrpKeQChUQqSbISBJUUPx7LB3IHbEvd2gAlCeivL+ihAkGCbhkTqJTUidwafE4pEQSV5dW8Hv/9bfQ7FzB2HgE2bTG43FgOqTxdE6ZxyuW+ROL9ASeKmK9GKXgQ4xOiMVu+n0X0Zgb9CnYjOydzhDbGyZqO2KGJR2f/0Sth2gsFGxCOLoACQEMASgQOFTKKpGeLQZTRU6JAFUx4iFyJwSIcLfBI0ih54/S2QlMTu5BqTjjk5n96Xe85tf/82HpsEC3kX0T7EXJIP6/bX/P2br+hD20V51UxtRnYm5YDpEJ1NCrdRnRQtD4t3CgyelDiNCBxdwJz7ERoUOJlOBmvUGwIJNQdEbNAvYePoaJqV2orW3BMrrIRmPY2VxCl4AQpjxRRRYjG74mKbAHA0bVJmWBwb8JLO0uJIeRuXejdJ2YWVmcmKMsiNIpuG+yCov7FpFV1JeMRJOIJwhYhsUfmXRY0blIeOE+Fjdr+KOPfAoPnLkMsUpEJJ1EmKAnbpqSKUJLlSAPbYgsCkHzNZEbQfrvyjo+9/lH8OUHLuPCRYsgZCMZ8jGeoHTQCJDcQIicn2o/GGoUnYw8FdgEPdFpKui+yGsQfZ2bawSG1gC1Sg/VspiGTbYhuwQIC8vXG7h2qYXy1jCYt6JTZqgEjGBE5MbQRCBnHJpticI9Fo9TzNIkJpDtaAqPgcciuqEFSETCCYwVZ5FKlZxYNP3hifz0e290Uo/sm2UvegYhsi1/6WfviyiRcBHZsYvWg9Ws3TbyogJRr1WBnk0gkclh59rVoEPQi+rwc3oQARU6vnBsMbLBZoq8kCF03HSpQGex0TcpA3oG9k3vwbZISBr0SX+jjNRCc0fRWlnB0DboTCbfiyClRYOGH88XUBU1Htq1QD7M7jvM6FsnLRep2w6ZRiQAGoWRlcQAzbUrMOv1gD0oaTrm2ACPt67jC9fO4M8//bd4+NHHcH5xFdmJGUQSKYS5fTFrUzi1WDdUpFUrgjkkk5AIIn/5lx/Er777PahWO5Q5IVR2gJ0danvS90QEiMb5fQKFGMIUtSMV3QtGGUQ+hcPjF0xAEAvRScHLwf1IME0JjTplAAEkmGshiFJI9GfYaFF2dHo3KlWL4WaxBoYYxvQ81Y5E4n+XTWcfqNbLl8imMqGonxZzOIKVuMS0eFlIDC/o/Jye2Y98YcZMpjNPJ+PpP7j3np9/MrjJI/um2YseIIT9xns/3XnPT00/qcqvvGR9aWVaiUVO6HQUPcGoTV3tUEqIPoRUOk2n7xEk2DD5OhRnNGaDHvZMNOm8vX4LccoElXxZjJxWdzbofD4yEQJJt3Uj76A1DPofRGk2xyJLqDYQLqTgis45VyUjUTFoN1HfXiZ49HH4zpcHa2C06jXupxcwCuF86WKRTCQW1JConH8KCp1L1TOIhUKwGHm/1l3FM51rdFAP3U4Ta+sreOzJp/HY6bNYXF4NgCqUICjw+zoB49K1ZdS5/ff8h3+HD/7p+3jeEqJkSzZ/bwwkNIeURK7oHeD7YVL5nJiQpdOJb/RJiEIxojK16EAUQVvIhxvJS6IfQcbAECAhwAHQSMiicRnJjKACQqb4BDeZsswiEPL6EnVEb4fR7xnRsLJeCBW/qDS83+75/Yuqrm8osjYkgypFwyFZUSQpEo1JufwEsrlpMofkU7Fk9mff9MZfffC52zuyb6K9pDp//I/5Sn/p03/crG7/YI96X4uF2aibUKUYFp9+4kZS0XgRxhhgsqVrkQTMPvV/q4ettVVcW7uAw3NHMDk2BYkR8MKFs0H24Le97jtQXVuB3TUZ6U0YtQYyUxNQGCnFXIkBnbzZa0DWNVLoGNbICPqtOuIEgVe/5m1w6Gfby9fQ2t4i+CiIxROY3nsAKtlAa+0a2lfOMupm4KsxMgENOxngM91n0Y+KhYQV6n6xALGoUGWRrfgEhxBKY2OYmJzA9MQ8NjY20e32ceUipUidsoXnLaK0uL1C7jiuhB4PghgUsAPRYZnLyozgooNSMAmqmz6hUEzdVskqiBoi+YnYEDQQMY3CFSNAwVwLgRk3ZnFStfEPggm3GQrxb+5DsJlYVEUsSYajuigW45Qz+oc0I/ye3//o6WB+xS/8wptSqxsPflssGj1BpnFS1yNz+dK8n0oWHy8Wpv/Ld3/Xf3iE0mLU7/ACsJcEg/hHu/+7viXc7db21jY37h50mnKnUQnK28dTBUZOHwNGWHPYw057VfBjpLNFRlgTITZo27UoD6jlQ1HIdCiZ0VWMWOTGCCj1BsYK05AGCrcnVgA36HgeASaCCFmI5jMS94aQxJoR1Rp80yF4xHHrra/D5ORelClPujtlso82+nWCBJ1vbP4w9Eic321jyN9IOh2Kji2YT5fA82D5DGOwh0yWciQkSuYzkvMcwtT5oqK0MTAIDGu4dPkSVih1yttlnoMT9AGICttDygnDFpmQXjC6EXibcHg6tEX5JbIcBVgEPs5/IvdBDH5Q9UDnazFAKRK6RAsRadahCN8T0oDyQiQ1ibEKASDB4jhkEOKf2L7YkShvLwAkkeS11IdQItIeV/e6d9+9z3300fW1Rx65aJ4/Zzz73//4i1++dvWhh3btO/WxfG7sU/np6U8VExOX5uePUdiM7IVg4pa+pGz9PX/8O/WVtX9ttQy1trmEGLX62MwRtAkWnUYNXkxBO+NhQMqdTReCWY0eG7Tt2YzU2zB2mqTeUUTpvOFcGBP7JnDhy49gdnw3xuKT6FfaKF+/QMd2kZqZRDSRQb/The2bN+o0UHaINTUTmQL2HHs52v0aFs8+jGGzTrlAieG5SBbGcejON4rxPNidFbQX1ygjLEjRMDKlabQmXPzPxb/GWmOLzhqh40ZhMVwbXcobkb59gxwE/Rc3MjHJDCgDbnQs0nHp2GJ41SLQeZRK/DgAPyEFAtcWw6R09ExaCbJQRf1MgRRifkQkKiTIjc5DT9LQIXORNJesQCQ3EfgIHgIYgmMQ2w3+J8Dihixx/p/2zgNAqvLq++f2Pr3sbGVh6U1AEUuCRI0tscRIirHXN6+KxhpNgiSmGWM0Go2JxtiiQWyISgBFrIAgvezC9r6z02fu3H6/5xk2fqaIYr73s7z3h7jLnTv3zszu+T/nPM95zjGJDUggpgkCxfr8AV0JUxsY0TFFVh4j+2N3RwOjfnfttY/iffsenwHQr8HnB2flzrDEyJPFUJAU/BKyPx5ZB4UMVkNGLwODDFK3NIjHG8GfqIehoSHIDiFBoBWgDA7yvVnY3rIV1rVtAkpioHb8aBjq6YOh7l5gSNxlCxkR3pUYigIjS8AgoxQoDj3XAhLXbCvp4OgmCjNkqB03FQwkGrs2roRk+1bQ8wPAIOGR5AhEw+PRyCsAGsrBKdnIzefAYSjgJBkijfWghkuQaHJhzBgZfH402tMlJD4lNLpXdjyid4r+IqPE2Yh49N63YIDnD9AIP2LAOB+BZVAogL5nkAriHzSegMThDu6lraExOl/ESVxG5ToWEhZcmLaQJyCdcyFfRi8PxR5YKHgWuwku3nZS8TJwmFH5Hu/qRl4FrnaNPQZWIDZH/KF7FV66EcVGfyIde2tCqL05UDK+zRPEN6uEhkcaGnC2g8dnhc9ViPG9MXO/aarqZWVdZWzDBiGA4nrsIiDzwOJgI+Pq3bUTEmMnA8FzlaxGvNwYrU5AJolGeKQAOLuwCoUeQRTjkxwH6fY+KCVzIMsKBMQAivvrK8bi0BSIKBwQg36gebw5CRmSjAy8phbqJx4EjCTCYM9eGGzeBhwKQcKhJhCkCLCEApHqRmAiARSmoHAlnQMbPRkvUSrhOKzON8PLQ6/CUEpD4Y4AfkVA8TxAwE+hUXxfGFAs4YAJDfrI4PFkasUPxBMM6D9bRyqG3jMOK/BXvKqCf8i42S5OZa58j87Dbf4IFIKI6HrYq8BJY3g7PYHEpqIm6Hycl00ikcHCgxuN4VwG/D0WIywI+N6VMAM9B69qMCxNx3zh8nR+xj3bMzufapCDr39n9nFbLrrtlczb61Pdf3tlW9ErAPPZ4nMjEO7C1bzL26ebJe2I4nCKKqayQCH/Gi/fyWG8jdqBTG4Y8C7xeFUj2CxZGbVxbgIv4K3JOjJwBiKBGPh8yJBZAQZaOyvZjzhTkEHGLCt4D0QUfFKwklSEMxb9kRgEItF9X2vqgOYoSA50QTmfg2TrHlDkKESrxqNrR5BAKMCjJwaqq4HC640oNtCK+Up2khQJA9MkQ2tgA2TcNmSoJqhlFQjWgKKqQymHU8XRa0b2r6P3gg1aEhgIhXgY1+SHoJ+GSBCFDUGyUvWJQn+wy4/nE3AyFM5kZJAyYI+CxysRyLjxY1hUymhMx8KIr+26FMg+CnlB+5ZCcWYl3nWJx30cpmBvA4sD7ouBl0VxZSi8YoJ7Y4iyKCplUSrt6OFPn3/na4vuf6TvgRX7+lYgVSAWVX5SHp8lPjcCcfOvDyesFn68lsrPcGjHN9zdAfpwBoxsHkTkulvICnClJwanOTsGZIuDld2OcgiJAcmj43g7M43cfWS3ZWSUKPzAw6PfH6h00RLRMFk3fTRoSHB4Uqw0taWQuNAj5eVxQhb2VorpNFgl5J+jkTwcrYNgrL6yHZsLSqBEFRAZH/o+VHHtcQ4D7gHBCj7QAhw8n10BW7IboJjigHTQa9H2TRbKAeStSDSIClPZSYlrawo88gGQkeNEL7x3AycnsQKNXi/ef+mCaaK/KJ7A7fxwnR0cXuDeF7g5cWU/ChIJmkMGjkIFhseTsviXAYmOQkAkinuSIs8DnSMJ+zwXPOlZqb2B4yx0T7wCgq+xr9wcBSRuu8dKEDOUsDpUKO947cVnduJqMyN44vDZBP3GfD5ARkHAa4XIwCN/uU+F0im5ZC+pWWXQB7NQN3MGMgoGelB4gSwPVMWFgXQXaOUS2MinFqQQjJv+Rcjn0pBOJaEwOATJ3k6Ijm2AeKwG0i2tUB+IQPTgyWAibyJA+4FD3gku1gLY8DQNHNUEU9Uqx0gHj8BKJREKG6RmFFDIgTwZ5HFYuKS+wEMqNwQM2EjAikCEJdjp74RXO1fB9p0D+JIo9MHLmSR6OjJiNJrj9n7BMN46jbdK43wDu7KXwjZx3YV9rwWLFO5cLokWGDoB2QwBhSIuPIv3RmCBwDFB5bNCz3EgEsarNii8QI+xAs5lQPeiJCSS+Hl6Jdyg0XkCj4QBiUuldR96y3ifhiC5IIpIGND3LoEEA/3hszwoWS4ZMKRruW3bHkGigNTE47PM58aDWIT+3HzCmSSpl8Zl0skjSp29pGPqKN4mQQiHkR+NaxSUgEIueYnQkVEgA9PK0LNjC+iZFHKrlcpcgq6i0R/50aHxdeCLBMHOIze/pENDVS1QgSAUcOdvswyGbVa8CAeNkbh4C6B4HkPTHBpVJWxZQKHRl8I7JSMSCkFkNMojb8PhgJIlFAYgD0JT0fcKpMN52EKug3SuDzQkNEg5gFMAhUboMhxyRpAQGEgNcnnk+aT1yhZpHd0PiwFOW7ZxijR6HTgNGltwKITDAqqysoJDIRl5BXjuolKiH10eV3rCeQu+ALoPEiEcRgTCNESDVegxCfoH8hUREVAsgucycOVuPJVDUHhCEocg6Ll+HngFV+8WwMfJwKssUB3o3KIu5S319dIoNrNpoDxc+VA8PrN8bjwIDPrFp8s/e3ZB766tN/Rt3xUxKv0jShCbMgWURBVolAoqGs1x9epyqVTZlp3u7aoUk43W1ULN1MOgbJTRaGtBZjiFXPkydDXvhRgXgAkTp8BAMQMZFHpomgmapYFfCULYH4VEuBbC4WglkUnA4oCg8eiKY33kvuMaB3gSE/fKwGuOalkHZERAIU8gFS/DFv8maBncCb2tw9DRm0aGiEIFRUQuvgmFnF5ZxsR5B3gUx5OOuIzbPkN3kKdBAG5mY1tIjND9Gmr3zRcUyihgIG0oFdGJ6N54daNSvj5bKVlZyaQMRm1k6ACKjO7nY6G/h4LebhVY3oVAELfNw7U/kagggVCRmOJ92BzyNGQ/hcQlAKTNgo3uTWSQx9JVhlLOxLoI1T6+nCPNPa7hPKvI4k4lEG85JNKQPWvp0g5vb8Vni8+NB4G5+eabXXPdTjM30HeaVsj5NWQNtCiDf1Q9yGIYhRO4V2YBuf4cMigb3LIFPjS0Nk6aAuOPPBwiTfUVr8EdVKHYNQCZvj4I8H6oq6pxTYnX2rt2I1OxaBeNzoatIqHIQ8/QDqhtqAW5RoFAQwzi8VEgyCiwJ03ksqORm8CbwdEfAhkbjQyKsqGs53FTYFeNkm5nrJNIsv2QzSJvpjeLxGNfmXlFDqLra5X05UppNgaXbUNiQyOhQMM5nk7AmQe4g7ahk1BbH4FIFQphLAN5OYBCJQOCEQHw1vDK8id6riCjsAXpF4fECzkuIMtIJCJ40haFJioPw0NlFDqg8AhXi2LxrlMaiRISCAt9bjoOWwAEF4kT+qqlADJtKgx0oNfYj14zep1lw4GAIADluoyqm3H0gR+h8NTJlE2cbrrWtN3vrAzcuuCK3si0ZeqaNejle3zq+Vx5EJj83U8fmWvteSTV0jwKysgl9oeBD+PSdDRo5SJy11NgIANRc2mw8kgskMtcM7kJao6dDXJVdcVd17rS0LbsLUstqRTHKBlLL2uWj16jE8OW7OPPohMxoJDBFPU25KGkgMii0V4IQMOEqRAIjLatokvYyaILZoFicGYmitFxMxu8zKq6JTAKWTTa6oM9dWmnLbg7oaHRubMlAxve2YYMvjLpD1WJapBkGfbu2oVGbLxDEv2w0P9wIhTOa8K7ME3kHBTyOA8CvYc6f8WzUNUsEh8SSiUHHd+3DEoQJpAUXrHBcxGVotrAs8gT8LkQqxJA4kPQ362DicQFr3zgDVmV+RX8Pa5DASgcw/OumgNhigeF4sBE3kIup4LOkBDBcxAWASUkRLUofMI7VrHIiegzD/i4yuviJAakxkCRY6nndbfYTPkI00+Euy2DbmuYoew9ecHSYfT+0Dvbh+uegQavM9Brn//eMY///3zuBMJ9qiOR27nhXlszjmZdWnZlASzcCRtZVaa9FSjk8hs8BflkNxDIF+ciAYhOHWtFTzhUZfwy6fo52SkZW9JrNnXpu5NvCLrYj2L5Tn7S5I4tu+4dp8ih7xAy80VaGohZ/j2SReRB2+oDau8E8I9vLAaPHLW+MEy1BvrYetFlZim8ECkZWqWaVUEvgEWUQSvm1DK4f+yalvEPm/3fzGWK/NZNHdC8q7kiBLj+Ql1dPfCCDD2dnZW5EwGFAfiHhUdx/BUnKOEdlvkcCUoQF5ZlIYe8ENyROxKqQs/BBWKLUCzmkVeAS78h4UNhh1pC3gT6DHx+F3kOFPJUFDuf9lFJ5D3gZV5wcOKUhYRGqwgRzo3AdRvwPgsaeUACzwGXB2CH8aSsAxkHiQ8SqgDNQB49NxYQkSdhgITuj3tiKCHkQdmUw4bYHB1mt8oMeYSABE9hWRpKlFlmy4NVjdLu8CjxXV+j8BqEuJ4449N5f3WiY/Ow0jy4cUfD3K/2zmtc5CVYfQJ8/gRitUvrbevGOVr5dtpwDncHh5UCGhkBhRW9y1dAYEIjmD4e8oNdlX4UZFgGIRrYET9t7m+5iK9kC1zOZckBtX+4NdAwLTNy2X0gn/6xe48MNIqHiOXS+rMtyH6HDZQmyVYcyn8bjcQmlneqqdu2jB28/2zjYtrOZG5yLf3kglogHNftdR1yu+0a+ZI9nHdLzGNtXx4+LjM08KO+rv7g3uZB2NvSUvmJYKOMxuPQOHoMdLZ2QWp4EIUnf98/gcQBeT2ua0GpQEC57FTEAb9FBwwIBAWIRqqQ18JCJlOAnq5hqKpFnhTnIAFBHkwJT1pSEIm64Avyuxky3JkepuehiIvFZeIMXUUigDtemUiAcKs95FPgnAlGQAJBA26IbOGM0V70N2nCYLEMEYqFCMuisEsHXHIug4QX74ileRrkMAeCSTnV8fArtOLuZTjqKEbmOB8rZyySclKQivARNywESZKLOCRBOOmoT9gTqPXHWUspcKLwLukXd9skt42l3R5ZZodb/b78PGLRPlfL43+Uz51AYNzFi6lyPjabUt1zGd240ACbzLZ1Qh6N0OKEJnCREeW7mkGIKeD4WCgT+b9MWXjLd/BzP+ok2uqF5/DDof6ZTLDrJCYXOwqS/pmSGRuWDN8aUOGBtmT32jNOvDCSySanFU2VEsOBZiNrpaqv/na64+Y/s42LztPeWHvbwtbWLVf29vYE2vf2QbJ3EBdXgRKK5+O1VVBTMwry6TJ04+a+5QJ6bfsyPfFfE43QpomzGZFqIRdfVU3kKRAoLGHBpyCPhqTRORYkh/KVTMe6RhfyyCvQCiyIAoPO4ZDhM2/G4pO/097Rs5Qknam4Kzreyo7zHfCcBVYj3AcVbwVnWCSm6NeF5Wj0bxsEJJ35LUkYyCB3AolInOWQsOHtZCgUwT1UkYfDyTwIDBIJEydwiQWlVikEIj5TV4g/zT7sC/e5/RFzg7LLbyU7qzW3OJ0gymMpVp8oiMRoQSHHxFiFcJSyKviEvMwHh2WxqkMIKM08xb9FCNL2Wt8PO9HPC71gj/8pPpcC8XdKv19xMGPTVzC2e5Y+WIDsUL/rb6wlCloeSoN7gAwyQAX9PQU9+d8Tf7Ro6cjTDogN7n1M6s+v3KSWSuzsyV+93XyzxBgKlR7SNPbI668vYLEi5v/7OHr1az+/vKuz+dbu/ma+uzPbbJXLAkm59XjjFoNG4lhVPehFG7q7kReRSiNDdCrLlbhYDW61i5cqsZwVCqVKxWi80Urx+SEYiCDRQB58IQ+Z/HBlTiISpSEUkZAXgQSDEJCx61AqkstNPXaFHCcuYyjqCtvEG79QOIHCBhzq4HqTuFcono/ASWS4VByuJYk7e1sZA/JrumA4hcIY5G34KCwg+1LA8WoKhV6bJHHgZ3jwuQxYPgLICBIXxeln/WyLUhNc5fdFnhNYou+cy5/F7ddh4cIzWIATyXHjVtSltPbDwjY/QaOzh5lE/uCo4pdFKYSUyTFEgerleWYXTQnLfIH4djNvtU+ceMkwQRyMlMnj/yWfa4HAmE+8dYzaX/g14zA8ydHtyA3vdGiryS70jzPAICzdvirxg+8+OXL6AbN04VdEVTPvcPni1m8tevPukcMfiVdeW/Sjjo7mH3R1dVrpVOl2jgs2Z7IDlyM/OxoOB5EYCKPSg3kYGOyHwf4hwLs3eQGHCGGIxBoqqxN4F2Y6NQiFYhK5/zbwKJSqqqobEY0iGtXLkM9ZUMi50NhYW5nPIECrtNajydC2sDz6awUi9Utk2l/Dy5l4UhIXoMUTojjnAYcV+/4yyHNAHgxJAoVCELuzCIOr9qLzSBgolkDB/TgrW8tRmIJTvZEH4kcCE8RzQCIJfEIEoSGcT2UHbw+IRCIQDtaKstBoEWY/JTKPkYS4waHVwWuvfXto5OOpcP+zJ1eX+3snRyR5Oi3wMwzaHstxZj164yH0y6siTwn9hV2+gPA2yxB7KR5aqqKRTjvcmGokvHmL/5TPvUA497+hlIvWBDEY8peE8nYpGssW+1v9TGFgplvMHoG84rvl6y4bGDn9gHlmwTkBncye+43br/w9Qcz7yL+QLvLbV71y44Kunj23Dw1md/NM/alXXvnAnhtuOL6elim3sX7M0b097TflMtnRfb09MFAJPwiIJFwkAlWQSIxFxspUtphncwNQRJ6C4+ooNOAgGkmAYeowNIhb3LmglWzII68E3H25ETV1AgQCgqsoiZ/dfvumhd///leOS+eGfuc6bh3DshQOT3AtjMovBxIF/JXGWzdxDgayRpOwwNmWhczaHqCQQuV1HXIoHHHxegcuTIN0C6eI+zkKJBTC+eMK2EH0XIlWaZl7QSjRCy3FtoN+6lSNMo9Ewj2OolzRdt09rmlupUhqD8MTraQQbU8cNqbrvHkPvfe5PvW3S2MiXQiWSumJZcs8BolpA0XZDRxPhzgWeIq2TcpheiiK3omErk9UyHd9QXGHZUDG4Ij8QQlvq/mB8LkXCMzqhavpeYvm/cOklrtwIbuxuto9+JJL/iO3FBk6/gzRgHvgFZCeee6yRYOpjh+l09qSpvo7zpw/f8p78fQ99186PpXqeLBUMA/rRwLR29WDbNWp5DE4Ngdjx82oVNHGxWBLpRSopUJlbqCsl6AqkQCaYiGdwZ3Jy5Wl21yuVEm59gdFqK7jQJL5nOyrPvuWH721FL0H6vqbjj9elnzXaYb6RVzK33SsSlIW9iQw+AtN7qs1WRzKQmFtL5RahkFAVllG4pBGYUYRiRWFvheRuODkrjASh/pwAJgwA0WuCCphQyAWwqsi73Aytz6uKG+2qX27JV8wAowx1TbsaaA7CeSkTAeB5FiK7aAZpg0Iu4Xi+LejYlV7SU2m5BiTPu+8NRXRQK+dXfbyOVEU+4wlnPwMgrLrCceZ7DrWDCR2AsvbDkWQJRQ29QHpdvE89SZFExtIRi+GqJq9jY0PZStv0OPf8r9CID6N4KzPxc9efGVXT+uPCYe54uorlj+AjBGH8BXuW3y9f6Btw2JDc748nMTt/1pBK7ootscNbhloqB8N0WhNZUkUJ3+Zhom+aqAbORSCKJVdpMOpARRqZKCslcBE5oSLyCRqRVxLshwMJR6Jjp35oyu//cDgyC1hyRM//+LAcMdpZlH9ynBxuI5EsYVru9gQRT2rEtm8Bun2JEQIBojmDPQV81BAusgTuFw/A4Wyit8X8jIYFAE4EK3igBSRBxImwEKehk9ioSZSA0WtUKmA7bDuQCDAbwqJ/peD9f4lp19wSPeCbz0cpRuIsT5amojk6ItIpaY7hFNNOqRAApmmXDMrCkwbI1DrTaKcI1kjxxNk+oLLd61An5+J7k++3X1zQO1ornVZt5HjqNHo5nMMs3AQ+niDAJYfCIuiKbef5riXDNf58bzpy3v2fQIe/4wnEJ8gv7ln7i8dl/imlg0dd9NNT+8eOVxh165nlcVL73na1J1jikUN+ro6IJdOAyuRkE3bUF9bDTW1o9GZyPiQ/0yjsMAwcHZnoTLK45Z/mooEw8rB0EAvCkVIEATBrKoTkPW6r4Uj8esX/WD92n132wdetNhzxZ3sW/Gd0/sL/VNcgnVz2UKk/92O47Ry6cienhyHLghBdC8JeQlFMMBGkoZL0NEoqCBRSKGpZSgaDrAECXVhGch6Fow4cq60IrC0BSHRBwLLAWOySDgEiNA05ClLdTh7i8DT6yRFeO64Qw9fV3/4b8r4Nf3hztNqSY6r0lSzpphKzaVcYyJNO3XooVqLMHmDyNJhnz8jMKG/FXLWepaNvlblD7acfMkfVPx8zOb+h6XS4FsS4bqjyqY6xbGL9eBYNRTBvdrTn1t59ukr/2Hew+P/4gnEJ8Tq1Qvp9vatd7EKdXo4FrjohLn3PzfyUIUHHrthdHvbO8+gsH6ajgKPbCYFyd6uSop3oUhANOSH0WPGInedrqw2kMggbRt3+zLRMQuJAVdJdirrWdCRaBTSZmd1XfzpYIycFAnV33XFfy99YeRWH8r8hsg3UXRxt1mywqDhfAwSVM2CSvs8hgTRR0K6YO/bc2JbuI9yZZm0jDwWulGG2Bg/CnsUoDkT+tP9KAyxkLQ4oPiUyt4Vn+wD3M2LxArlQj/yAlp4WXo9FKlanMwm2y+7bA3uS1Dh/l+erFh+MmblrFGOrU8ua/lGpDdj/ZJvpqqrIXC5DoIk9+hArCcYaUljY6jn1FP/VBh5+j/w1ltXCYePCJHHv8cTiE+QV1+/6rRgTPzjYKr1lvZte353ySUb35sP+cGPT5pu6vk1BEP5cW0HtVCGXGYYGHoA2tpt4BnkrtfWQjgWRwbLAouMFtkX2Cj4xwJRqRVB85VVC+RV4Nq8vxkzqen3iTjIelEZuOCCB5Mjt/pQLh4buxE47ha9oOG235Avl8GmqUondZz6TUoUsCKAXsL7RHBBGhpokagUtlE5B1zZhOraONSMCoEYYkEO0DCYHULvJ4mugUMPCYQAB6FgBAJSFRKJMli6iV4/2Wzp5R0uWK/6uNGvTIzW9h506h35f57v+fUfvx6S7NJoy1CnEJb7ZYqkvqAbbpx0qT6Soe6e++XDfjtlyiIvX+Jj4AnEJ8isWbPEn90xbbFDmHtOOPLRq0YOV7jsmiOPAbf8tKTIilo0UYhgQjFbBIrMQg7nN6SRq+/3Q11jIyhKGIUYSBHckapTSCAcEhsYXomo7AAt6CZxyq9+vmI1Gp2RfX20ZDDMr46dJmVJ85aioV5JWELOsUyRtHUGeIACCieGuzXIImGAAFEJf3Catqm5kAgKle3nSUsHFXkHskyCgh4PoNc8uikBwYQMcoiGkpmBdLZsmHbZMjSV4jmK41keAmICfH6xsmkMhU8ZmQ+0jW2s2WMTxjKZV9bUQChJjlugj7zM91i9+gy5v6swtqySM8F2JhmOsyVc5X9i/vwnPYH4GHgC8Qly+eXHc2PHcrNHTQidEJHrbzv88EX7evQjfv7jL88qWOaLFMPG9LK9r/GOVoY8GnldWkPfIzFAcTzujZGoaaqscBA4wxHX3kTjK95ghbdn45wGIKgkzfNn/eCaxX8bufwBccu5M/6QymSPE+noMjOnnqIlMzUO70KJ1Cu1InLDNnQk9UqiVihMAnIowMU7PyMc5FgHUjlAomGAKDhQWy1UdqlKchiaxlVDbZ0f6hubWvmA8vi72zYVVC1zcn64v9G1iWpcLxR3UI/EIxAJ1+CJUJMX+PZETWKrxLObTd14Swe9a/O6lr6rr177L6HC6sXflefNv+e98MTjwPEE4hPmV3cf1hCPBsZMG/+ldQcddO17a/RnXlR1CJjwMMP4JuBkJFzIZmgwWZmQlCQGufQu5NMuyGIA4lU1FSFgaRqi8RjgLEqcB+E4JvAiD7ZNqaLkP+6aKx98Y+TyH5mlSy8Wt655+7aOPf1jGqZOXaR1ZG9JtSfnZZM50H0uxCMKlAs6DA8bUEw5YCLBmDBVhHLJAi7BARVloYRMtL8nD4WcCaEAgOwDUIIUFHNoUDfZTNP4JjcaDa+ra6h97fDTvrKquXlTeKB994JcPjOjrOarcKnAXCmP7oM0wDWgrqbeSsSrzFgsOhiOKK2U46xVi9abkYbQ7j5yb98JY18yDsRL8vhgPIH4FLB69Vx63rw1/5Cn4ThJ5ezzp/2ppKpfx6UdKZtCIy86Bf3EKJIADo3WFIfc/DSJREIA07LRqKxAbW09JBK1UEYjNs6R4EUOaFbs9Sk1F//XRb96ceTyHxkcktx85dSHensHJ0yuGX0Ow/CP7tk5MHNgqB+YkAvVdRHo7sqCbFGgZl0Y7NfBlABqJ+H6FwDhOhGKJRMKGRNoWoT2PUOVbmH1TTxwnNPL8OyD/X1aJ+NY1ymKFOR4+hme51acMP+MHoWV6/sGmr9m2toXkOBV5wo5yKs5yOWSkB8uQTisQFVVEESS1xQqVIg2RFIsx77OgtRqqm5fMDHqramHXNeK5z4JXHHH44BBzqDHJ81DD3X+S5JV9SyRtoy0X9OLRyErZbEA4D6iGFx9ulJVCqc2uw4Yul7Jh8gWMsjN50FRAjbLciRJ0ui4iUMMdBr59IrlG/dULnAAhELruGKmMDeTLzeFG2rSZSjNLlpavDCEu6M7wIcovNgJpEwD4yfB9FkwUHDBpPeVsovGGaA5BvSyijydQKWeJW7+M9RrAIvco1BYNOtGiW+wvPQCEp8BktAvyeeyx7bs3Fzf0b7TESR2/ejRk7dxOhwu0jwTj8WJWE3EjdVUmwWtkBoY7ufT+TRbKKuSDVZEUMRZyOOaWy6VT8nnh2adf9aUxraWGaWHH9/SO/KWPA4ATyA+pSx7fI05a3aMpwmqgWbIJrzLksFdbNA46CBhwMuauN4m+h/yKEj0GM5yJMA2jUJ1VVMLw7EERdESnrt0HFuTxfBbLyxbuxl3Qz8Qli/fax81p/ooU7WOTdRVVeX03CzVtUE1XEhlihD1SVDSDYgHo0XHtDMFQ5P9CVyDwwG9aCAPgoNorQK4JSDOyyApB6qr/RVPyCiVgLH1esq2jnFtfdOoqU0rJk6Yti7gxzu77K8Xi/l5A8m+6bl0xwyZMQMRH8+wpIA3gRFV0XgHCjM2+8LVK12GyKlmIZHM9ZPZci9ZsnIU8C4lynwDx9oxijNaF557yK47H9ryD16ax4fjCcSnmHVv9ncdf9I0BllTAilDLa4BUWmIg4wL+8u4EzfudYEb3GCxwG39wbVXVNXU/iQYjKRQmHGw61IMSRLIspi1c2Z/9YDnIDBHHV116lA6PUYUxL1IgBpK6RLt9/ttIme5Ms2SkaAP3Zboyen6rcmh/OyAnxfjilwibFNv69O4pikBUPws0BQSiaINw8N5mDK9rhIqBWWGVCRK5FlhztBw9+xcKfXAad855xWCZFtwA1QkcDNKaimeTnYzw+lhyOSyyPOggedZP+U4TWMaJrw5bvLMBzLp1NOi4OsyLNKXTCXlZLaHKRnDRE4bxv3Yewb8VRu/cPqRzvLH1v/bnbUe/x5PID7lzD/94L2MKO7V1HIN0oIIQTpcZfcHRVYCa+w94IK0eAu2JPm2N42dcP3NP3jltXMvPHpIVcumC+QEhuYFgrBSJ50wdfVLL209oMQg13W4N1/785yhZGp2pHbyzQZROLRQ0hXO9W8SBDKUsYosyCjMYd09LMk86RR0lco7h9VW1/+RCsPOomaGSgUtGKsRwR+UwC9HIDOUQyFHERrG1MG4seNBt1Rk9KwgyXS9pulz3l7/cjhX0p+YNH3qcp6jOmkUl1B8qLZYduiduzshlS5BuWSSNEk7PGvtnDXjoj8eOuOa5hXLel+54LKT1nGcvJ2jZSqXUyPpXKY2ncnMyvTvPYw1+6uvuv6k5E8euKN456KHPG/iI+AJxKecF1/caaxa3tz+zrtPvSPIss/QjShJkSxNEgyulE1SFrAsawsiQYqi9OK40Yfdt2zZRmfS+GNSN1w3afX6d4dMx7Zk2zJj46K1D//l6Tc+8o5TDApJ7EMOkU/TNM1nmcbbFE9+qWuwj4/V1t3pWhZRMrXxFgpjaJGS4tPH/ITMmoLqGl/oHcxs+sEz11/Ttbt9eLA/O4ZmISr7WMIX9EM0EAEO8uCisEgJBJxYtLazo6e/hafJWp7lEixHHG7ohYN37douawPBZY1ThZfQey2xHOv3h6Uq7ETt3dMNyYE0ube5befy536fefQXC9O/fWSV/vRftgy8+HTruz+69YpXXZt8SxL8bY7rVKMQZoZmqkcODHXO7t7x6qgF5x4lnvOtqdKZVxxqPPrAJi+b8gPAY5HHZ4SnV94Q3r5hc305b07MZDqOoBgibTkaqQSCnOPagXC4ZtVNV698YuT0CnfeeTnni4mJ4YGO2xmGvX3Bfy9YdyCFVdpXL+QfW73sJ3tbW4/uHMjfNn3muEXFYi5imso1h84cE1/14js/BHD4YLXSW9UUPZdIst0DA53vdPXk1vV3FL+3rR22XXJ5/SReoH9dXQ1fSNQ0SAwEwS0bMJRM4v4e7kFTJ65r7+xasWPjriq/Il5IEjrJBUVQrZJdNvU1+ZTx/ElzfvZUUVgxajjVexU4MNvU9RqtYMFAb8rSSoXueCzxuhQMrZl7zNdXfeELN3SNvHy8CkM+8eJpTSU1P72k5b6RzyePpXTN9pkiISvRYc1vt/FB7o9Wmn9nzkH/1T9lynwvoep9eALxGeW++y5misU0ffXVS8rYCO5fenL0olOex5uO/u1y3h13XBBnFHbC5ElThubOmbSHIP5x+/v+uOnayXcNDfXNGcyQdzSMid6rlrOKplNnnXri4cbGdbsf3rKhlatqjFnR2vCJo0ITunY3b3g2myvVtO7uv90s2Lev3wv5n/70sCnhKuc4zcxeLyqJkE/2U+mhMuTTKfBLQuGIg8e8+uTTG9F90l9lKPNUycfV+SQRCL8N2bSVJl3l92ax8f65X04Mtne3H2k5matFhp2u60ZcLehIKLJOqZA3q6prlvG89MzkiXPWfu1bd7WOvIUKK9fdEB5KbZji6rkvWUn7W2WTbizzRVpX9YKjuWt4vvbG/PBrOxYtQhLkUcELMT6j4DBixYqdFSNHYYD7/BMt+y2Esnz5ptIpJ13Ud/oplyYJovEjT9S57kL6zTV7T8xnM0pZN/p8YXYazTByLlVce+xpJ7ze19F3om1BOJ8tliPhxKYbjr951cqNT15Ekk6dYVuKTkBXd6/d/MorPUPPP9ezfu3muzoBLEozi5NqaxorbQ8ZiudQCBQ6ZGo1XZQb79y1pdlJZgpVetkI8AxJ+n2S4LC5WYbTr+3eubv5J4u2vnvy/INWSbz8rmWbUiQW8ouKoPh8Eq0Wy+MHeruOS6UGph57TBN/8QVHG089u6Wy7+SR+98oP/1YW+cvHr/+3WRzbpvNcB1AuX7TcCy1ZLVmc9nVP/tJ1usG9j48D8LjQ/n+NeN/0dfb/9VgIvacGKSvUosaP9Cfv/H4w49au3NP830s6xvb1tzhlorm96654sKHXlz53F8ohj2+ZW8XpHP53wXCkV8vWTLYPnI5eOjxCeO6h/OXVsUaTxozavK4fJoFVR2EGE8O+fx1tyxf3bLlnXderi5my1dXJbipY0bFuVitAAbpDGRyhT9TrPzrRde0VAz5d7/7ch0rc4dYavF8UeKOJG3dn0mmoW1vUStqWSMcCr4TDlf9NRKtWnveJU82E/9U5PbZl88cP5zMxDPpnt3Xfnert+37n/A8CI8PZd5R4fNsFw4XA8xBgggSQXBuvlBc05SIWMnswHGmo/llIWi27O1Nr3zLXBaLpY6lWX6SJPt35TOZWY2jxr+8dn1vx8jl4Jklw2nOPeLtNzavJmiWGKfb6YDrUFDURa6ta29DLrOn9og5DR0te9RXNQ3q87lCXSQgEpGIKIsKXQ1kuf7878zcvWRJR3b27Nbc88+27Pra1w7e7LrUUFkrJwjaGaaZ0IW5fLbdsspj0unUt9VC9pjdO5aGzjprtnvP7xcat932ZGWPxhMPb0stXbKnc+ULg14pun8DOfLVw+Pf4rrbWYLkhm1L5yXJCSqyRJIE+s8l4pNnf+kFw84nTbfoyAGXrW2ITill3zmd4+QMemYPL7DLWI7b27Jj+6kjl6uA057nzFmebwpNfcIqkSuyuZTp80ugG2V65+72cZzCfk3wR7657KXUMp4L3lwoUY+s3djntO7qB85lRysid4FKd1z+x6XxSSOXhAsuWLLzvPOevpXj/d+iGefwG3/02ot/+NPALVV1oy92SPr2bCGX2rFry7UbN7798DNPP/rdh/5y1sGu6+xrpOrxgXghhseHcvWVox7Q9ML5kVoOeD4EZZWCoYHkfffe3XvFpQuCF7uWfceU8ZOpvc1D0N2RXVZdGxwdjvnpSCh+/o6duy8a6E3OKuvlK1a8Yq8eueR7/OHeo8/MG0M3kII6pWn0RHjtlR2AGxEbutR21FGz7xUi9APPP/qWuHvXrl9XRZkT62oVZfzkCMgx0nHZ/B1SWPjTKYfu2jFyuQ/ktp8dPa61c8d5hGuf7Lh2gmbJ/skTDnowUhV5+fSvn91KEifmR071eB+eB+GxX/72t19JkiRbYBMux9LAUmyl3kTZUMPoYWvC1IbtFO3sKRt5qG+oBVFxTrRsY7xrQ0T0RXSgpMWyT6n1yfI5Z5wR9O+76nsQuzb0v6SmuTdLw3S2r7cT6sZwcPgR0yGXy45et37j2dve2Xvu73+/Wa8V6y+W/FUPNrdk+3duTUKmXydJkzmHVPUfvdEyeYzrLtzv7/I1N77cEqu6ZOGkaVPmiwL5exfMzO49Wy57a82r9/7m9kX/9dRTF83MZpcFR073GMGbg/DYL488ssJ5ZcVdJ9pO+eBQNFRgScnRtDJjmO6WyRNnLtuy/SnNsJ3jgbTqfXI1QRFCuVgc4DiGVnne/+ItP3tt+eTx3CykJYdJrDm4ebu5ZeTSFd7elNTe+mJNytLok0XB59cdFThRrzQVNlQ70t2WntDc9lLulCu+1FwcKL06ONC3ZyiVP0kvEbTAE6LAcY0kuE1tubbND98zkNrfVpM1a9bYL77Ykfzmt6vfqK+f/EKprGtlTavO57Nf7Otpnbdj56bo/PmHty9btjM38pT/9XgehMd+6ej4M8OJBEfiJjqs0CLJoecZlnMNQ/MtXfpL9oYFe3sIYNbqmkWwPKlNm3rYUoXnB/2iKTHO7pl33nknFwxV/9I2bcly7GOuuFSaMnLpCijGdROhSbts030iP2wAa8QhOdgPLpWG2kaTmjiBbOjv7L9i1eK1l46Z3cQ/9Wxxic+vXKPqsHfzhiEYaAWxnKFOMYeoMzf2fQt7NR/KggV79QsvXNX3tVPn3TFjxhfPkpTA3aZdLiWTvaOGhoa9sPt9eALhsV9GjQqTFlg27szP8fQ2inSTQDo6yzDqtMRXHFzLoioSaSHAyJbNcoGWQ83TZhyxleGBLxTLpxXTd4wvaNN3M6z4kKYSJ8XiY2du376QHbl8hXOvfCjn8vRDalnfrOaLoGf9INIJKKlZjeaSRCieHW/Zg2e+saz50pL7dOzxx7P3iL6669JZZ+WOnX3QsrVo5QadUN9G5b1K1h+Fgw/+g3nBBUuSXzhi9J9qakadF6s76Cex2Ni+kYc9EJ5AeOyXHaBZjutGgeRskgi9ywvht3hRKRAUyax99wmmUuiGIlqBEk1wi9EJk0ZvleVIWhRj0NHZN6p3MHPEI488qpICrHYJomvr5j2n/HMBWbyqEaXC3RRBP0QAYeGStOU8uV6ggr+yGbKZEZMg+YfGA9F75k1X33rlMyuumnrPXRue9/uVnw+ntba+3jz97rqOSX3dbx6Ps0pHLvuROfHE5fr112/q+/73Xmi75JI/eP0934cnEB77JfnsCyIPDi6aqxMM9S7HEUWtXMxajskde/jRlaKxUybOyHM0mS4V825399aD8mqql2VDNnLdY6Zhzrl/8QXBYtF9IxiJve4S7he/eZpwWuXi72PBouV5kRe7ULiSIRzJcHRy05G+hbdQEvl9YK2neLEM4arkqEKh9/y1r7353ceXXDDtoYfuWdswetzNallxiiV9bl9P7qoH7z3sfNddzY9c1uM/xBMIj/1y1KlXmRxp+xWOzuTTdNHWiCESSIMhKOfhVQ8r+BzHpYshXzVvWSoxnN5DmW7OzanDVChU6/IczO7ctqZh6dJUwSGM53lJzJmu+90zLv6XFQ0IJGKv6loBhTAuC6QwMGX+fKOK6X9ekuO3GKa7Tg4aRFVDIdLb1T6/efvea5954a1RF1749dejYd9vZckPPf3JI3sGen9+770Lzlu58iv1I5f1+A/wBMJjv+xY/4yiiFEUUdBaOT88FIpX0QRBuoZl+o84YlbFHWdFQWI5ruQ6DK4ZOZ1hyHYHnGGSBAIcqkorDp+Jz/vTn/pXsCT7KkPTE+iM/l/42Pu58MInM5TEXmWY5TU2ob9+553Hc/Png82UjttBU/wCw7ba/GHbDkTUUEf3npPWrH771r39u8Z/aV7T3S5JX+461CupTCnS0zV4a29v+rrHHz9u1MilPT4mnkB47JdIZKZrGKyla64dCEx186WMrBuqRDO03jlQrOQNiJov7feFApJEgaqmWTEgCyW9YAdC9cBxQsCy4LCf/Hz2l/C5IR99jwuOTVEw5/zLxRn42N/Blai///2NK0VZ/7pfct9csGB5JYTB8wLXXppex3LkjSRHtNeNQb+2VMbX3d117DNPbr4sQ5Pjf/2brrvHTpn8A11nHstly6XtW/Ze0t3Z/uDzz3/ruL/+9etC5QYeB4wnEB77ZXfrOyGOkxocm2Q6OzcqFK2DX+I4nnTDMb9cKT7To7X7TKes+oUIFPLZaY7rcjRNp9Ry1ojHx+RM3TrY1osJfO6JTfPa6oTQYw2u76h6ofqgxYvP+IcVDSwS11zTMvz37t3v55rztb9yZPhWXqDemDqTBlEscR17B4/b/Hbq3BWvXzXnxuveeTueqL9GVMRf5nNa+1B/8qh33n71zmJx4KSRS3gcIJ5AeOwXUdFmOYQdV8saHw7H2FLRjOoll6cJ3vb54vv2MnB0GnkVtuXgZj4EFIqFSbjKvOXCsyRNr5Rk0SnmO7+GT5131UPZOjGyfhQbTk8pBL5V2117QMl6KUl8qKgSd/EStadpkgvhqMG88eqmE7a823z9Uy/998ybb14/OHXq1D8k6hIXuwT1TCqpb2lr1voWLpxLj1zC4wDwBMLjA8HNbfsH2+aSBMgiL3O53FA1LRsDQpARHNL2t/ftqRRWyeWTkulaukD6cVXtuGPq08Oh6jFqIRdJ1E36GThEN0FQR1x/vXw6Pt+q4l9nJ8ovs2Pg2JT4xnfwsY/Kovk7DZ5LrNJKxCIpaKmN4wjwBVT59VfWzXt11YofPv7CMcfxMwPmokXNrwbC8QWCP3HjT2/d8PaiRf/Yd8Tjo+EJhMcHEpkzyjFcTWMFF8rFLM/TjGFpwijNcDmLNLRRY6dWNjjFZH/RtawyUDb4/VHI5nrGuC4z4Nj8W7WBuh5B9P1ZLVoB1hVP/MX1s/xXL1qbFqu4l8p+Eg3w2Ttuv33M5MoNPyJXX7QzbWTs5QRF/jQYd0vjJjFgWkV/R2vyS2+80n1xRKueh8/74Q93dN922w5cVerfVtny+HA8gfD4QMaRCwzNVmnTYkCQfWZRzU4sDA8EOIYjaVZ0WlrXyfi8wf5h2mUopaSZoJsmqIZaohXt/h//bO0Pv3jiTcmqmjGbFSmQLKvm1HnHnFtx9TNCaHtXprS9L6eKg0OZBfjYgXDjjYWUS1fdz/Hko8Eo5JomOmBqutLTMXTC1g1tp7+x8caDR071+A/wBMJjf7g8y21hKRqMYkkkTL0sSYFqlqXAJkypYVxtpciKEBBYhqNzSjwAsdhoKBeIcC6byf89q5EH5V1eDG0yLfOQx576/lH4WCDCDDJ83SPJFGRMnT7kuuvqD8fHD4RrzmobjkelW4Nh38uROJmuH42TMkn+3Y3rv/nOmxuvenDxGVUjp3p8TDyB8NgvLllyDFvNsByrG3axydSM0WpZx30sMtn+TACfQ4mKY5mlhGEZW13XaYlEFCgU+s9cvPgMDj9+3mVPDrgEscwl2TRB0t/7xS9m+ecf+2QuEZ+4JuCvWgI2OYGwiUOvumrOAS1HIjVwzvzKUJss+n4sysKz/oht+QMUkI6pDKU6GCtn1oyc6vEx8QTC4wPBjXslSeljeck0bVsW2cA0npNGsywNumGIhE1XyrYxxZJP4pgSw6nL8sVyt6pZSFiYUclyV6WSFG6eO23y4esk0d/NslxDsVw8Fh//xjd+s1eQgqsoih42TfVkH6d/LIM++/Q9W+LVyhOxhPJyrKoMrsPcI4XZB5sunP4PW8s9DhxPIDw+EJyTUCiVSpalJXlWBJ5jj3dMfQqAAwzLaSTjq6RanzHUs8MxnIU+ovFOUZS2JRINuJlwlCTshqUbLhbxZiyrlOoLhwKreMau4e1SwHUXV5Y3BSGwmiKl5zmGPUrXh05cvXrhx1qOPPuU7pXVseolHMHvDkjmuh9cse2lecQib+XiP8QTCI/9Q7k5luMccG0wTZ3NaMWc61IFsM1AOt3O4FOISzaaF5694anTT390SNftdtN0WyRJKGZyPWen2pp9gDyIb1ywJGnYzEaHYPtKavmK3/zmFzH83AULliRpRlxeLFPbM4XCBa+++pePvYfCUactDiTGHh8IT3165JDHf4gnEB77hacl17ILGsdy4NhOV8hX/13TNR8Ex+KqI1X/MkLzfHCJKE08w9K0PxNAVOtG/zmAs6YQU6bPeRNcuhcFJfXFdO697MYFV9+1mgJ+K0vKDblB9Rwc2ow8dECcddZj+Wsve7tr0aI1ldDH4z/HEwiP/RKJVaskRZm8j4SCkS+HItVri6XOtyiGymQN7V+2VV9+4RN9F3373q08mA+XS0Y3EPzMF1/7ehQ/pmlaTpZDz9Ik+BkK6u+7b1ZlR2dnhNdC0cTjFEFQjmMd+r3vjZuGj39MvJyH/4d4AuGxX0zV1i1S0wjgQaaC4kDLUJggGMN19EhNPP6BTW+POOKUZp4NPKcViNbkcKaScTl//h9yilK9g2bkzkwmdRLHuRE8gXkwcbBZGwtsYXj6ry6Yc+1S8dCF58z1ajp8CvAEwmO/xOsSBZYS+imKgGwuzQKZl1iKp0mS7x3o7Y2MnPYvrFxZV6qPnXTrodPn3ilYoezIYRgzcdx6hlMyQDBNXe35uXgCEx8//7+f6yYJ/jnTgqTtmmfxYzITK0/w+ETxBMJjvxjDkzSb0YBlWYuhaX5nx5tTlWqeRQP/BJIWP7Ab1aJFi5yzzrorf9hhvx2cP//J93qBJg6amScJ4mWwLB9lG4f88a9zQiMPAe8PrXOBWWxZ7pyhgeQRixefUcnU9Pjk8ATCY7+Epjc5LgGdlEBQhKP5/Sw/hrXYiSLPZFRD+0AP4oM4KHF2iWECJgEcpDKlGZA2m0YeQqLy9lAwVv0OyyupYqH8nf7+4fjIQx6fEJ5AeOyXOjhMA7okkDShc7wC+awWr443Dbo2EbPM0sfKWYgEiG2WaoNjOtPSyfJB7y80e+RJx61gSLKTIdiZeza2HDNy2OMTwhMIjw+DUpiqNhJZbVEtgFq22nOFbNEl7BzJuOGPsyQZCYr5cNzfbJumYNn6yc/++VzfyEPQu7OxCC57h+O4r9mk/e7CuV4dh08STyA89gtBEFZJy1suuGnJJwItiJORYTebllkwypoPZ1uOnPqRWb87vzxSXf26IMolNa9P70ntmD/yEFxyySWmmfO9UCjZ56rtA9sWrfHqOHySeALhsV+w+z++7ui/yWziXVwiyi9Khgu8QZGQ9gkyjR4/4PaNuHiLRVO3xeoSb7u2VlsuFQ75y1+OqR55GO56bH3+sWfSPQ+tgX8pO+fx/xdPIDz2C/IQnEMPvaXLNe2nkRgU6xoiw9XRBENTnJwvZKPo8fdWKA6E7353dTMvcksExd+RTOb8us5WciU8Pl14AuHxoWARMAhTZASWIkipGKluUmzTSFAETW/ovU8cOe2AmXz52w/QjHA7yQZ/fu65LwyOHPb4FOEJhMeHgiciHdtiNE3lFH9dlmOUSbIUNHPp0uiDay45oH6Y72ceQViaG76XV+Zv+ThzGR7/83gC4fGhYOPlWa5cVT32yaGB3OvR8JTlWrE8zLO8tWrVT/+jXAU8H4GTqkb+6fEpwxMIjw8FexCjxk9cUlUz9ueXXvXwa5RlqYn49J+6Vu1jRx99Y2bkNA8Pj/+9/Gu+w333XVypB+Hh4eHh4eHh4eHh4eHh4eHh4eHh4eHh4eHh4eHh4eHh4eHh4eHh4eHh4eHh4eHh4eHh4eHh4eHh4eHh4eHh4eHh4eHh4eHh4eHh4eHh4eHh4eHh4eHh4eHh4eHh4eHh4eHh4eHh4eHh4eHh4eHh4eHh4eHh4eHh4eHh4eHh4eHh4eHh4eHh4eHh4eHh4eHh4eHh4eHh4eHh4eHh4eHh4eHh8SkH4P8AMWQH9Ogc/moAAAAASUVORK5CYII="/>
          <p:cNvSpPr>
            <a:spLocks noChangeAspect="1" noChangeArrowheads="1"/>
          </p:cNvSpPr>
          <p:nvPr/>
        </p:nvSpPr>
        <p:spPr bwMode="auto">
          <a:xfrm>
            <a:off x="3240088" y="1562894"/>
            <a:ext cx="309638" cy="3096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2891" tIns="46446" rIns="92891" bIns="46446" numCol="1" anchor="t" anchorCtr="0" compatLnSpc="1">
            <a:prstTxWarp prst="textNoShape">
              <a:avLst/>
            </a:prstTxWarp>
          </a:bodyPr>
          <a:lstStyle/>
          <a:p>
            <a:endParaRPr lang="en-IN" sz="1829"/>
          </a:p>
        </p:txBody>
      </p:sp>
      <p:sp>
        <p:nvSpPr>
          <p:cNvPr id="7" name="AutoShape 5" descr="data:image/png;base64,%20iVBORw0KGgoAAAANSUhEUgAAAQMAAAEECAYAAAAs1FFzAAAAAXNSR0IArs4c6QAAAARnQU1BAACxjwv8YQUAAAAJcEhZcwAADsMAAA7DAcdvqGQAAMbjSURBVHhe7L0HmGXZWR26Trw5p7qVq7o6h+nJo9FIMxqNsoRM0GAhRHqAwGCeCX5gMB418JBBBAtskEAEEWRLKCBQHs1Ik3P3dA7VlePNOZz81j499rP92Sjx/Dyj+4+uqvrWuSfsu//1r7X3v/+NkY1sZCMb2chGNrKRjWxkIxvZyEY2spGNbGQjG9nIRjaykY1sZCMb2chGNrKRjWxkIxvZyEY2spGNbGQjG9nIRjaykY1sZCMb2chGNrKRjWxkIxvZyEY2spGNbGQjG9nIRjaykY1sZCMb2chGNrKRjWxkIxvZyEY2spGNbGQjG9nIRjaykY1sZCMb2chGNrKRjWxkIxvZyEY2spGNbGQjG9nIRjaykY1sZCMb2chGNrKRjWxkIxvZyEY2spGNbGQjG9nIRjaykY1sZCMb2chGNrKRjezFax4geR/9qPLZz74v4J3zdM/jv+FJ/t+8az9H9q1hoy/7W9w6v/zx1+jh+He6wXAMircf1cr92G7cj6m45irQ0e/tRH79+5994fCRvYRtBAbfAvbRt71NedvgUED69In+C2/5Vv/A/Ql1sfL7ES3x3XJ+XHfaDdiNXQw7zS0pFpJCmWQUsB4d2u0npFD4KU+NnorFxlvSu26yXjjFyF5CNgKDbwHb+tH7wl5fPa7Eg05h/+Hn5f/zjYZ4v/+eT7+yvnTpV7SOdaeSKSDgSrCqZSARgwwNicI0EFXg9Jv1oderea7zgKbqf+fJwctLcDePnLjX9C8wspeEjcDgW8QGv/Dh11uufSuiON1eWlodv/71O2ar/v2NncvvqT5/Xp56+V0wGi0YtRqis3Nwmm1obgjGcIhASIIaV2HB7eqhaBfRyJe8Qvp3oz9258kXTj+yl4CNwOAlbN6pi7Ot7dJeRdV2osbscvsrD/4bxzLfPOjXSqFAwnGbw72K4syWK7soHDuOfq+LbrmK1Pg4uru70B0Pcijsv2/ZQxjdBuLBHNJ75gbKdPazkozfivzsG5984XIje5HbCAxe5OZ9+ctqbRFjrfLFW8OTUxtqKhztLK0ddRzvlnh2TE3E4i/vtmrroULq4fZi+fPm+tZ3yZ70LrttQtpoqEpIRmlnC/nrjsFyHTQ3tqDrAb6CiAVCkDUNrX4DzfYu+o06JmePYjK5B4FMtmuo1ueUfP43tJ8anJakV9kv3NLIXqQ2AoMXufW++Oh459Lar5uNxqv69f6aYQ1Vy7WOSY6kBqJpJ5POhc1BF3JM33YV5bGIYaXNQevOQWmg9tcrCCfiqGyuQI2GEJuYRadahWf1kcvvgdHu8AoewqkYur0W+p0W4uPTiEtxJCI5OJo0hKp82Mg23pf6l99/XpIk59pdjezFaCMweBHYC/P98n92trW3/eyN+nXzY8hrF4yBd4fmaSes3dqc3QYG5sDuDZpqKBxBUAkhmsih2i0hnIlBrpoIRgLdVCERrW5U0LxaRipfwPqlU3BVIDQ2AUmWEI3GEdPSKC9egTM0oKoKYjwuNT4BOj9vSIHMc3fOX3T0ZGS316a2UKTfnPvUr31Y3N/IXpw2AoP/D8zzPqp4XjRiSP2s3NWiejS+DFQGknTvfxM5Pe+c7nnb2R7WnAiODmT5Nrrzf2uu27wZrnGbY/c31cDqE54X6rcfaualYOpP7Z36ZPPqktTarM7ClJEIF6DnwqhuLSMYCEJTQ5A8Dc1BHbXOLgbNDvK5IvRQAMGGg/LZJQSDEUoBBZbRhcTPBhIpjOWn0NosobG9BcUiSGgRxAsFFA/th57IYlCqYPfyKew89TDPt8fLTy7ATkU/8eX/9NPffe+IHbxobQQG/x9Yt/H+G7TA2I8qWuC4axmq69hn5IDxp5qWPwukLA+N/ZbZP8Y4fpskh5OQo13Vu+4p23BPaeajS/Ce9IzkXWOqm7gL3vhP0h3nPfRWPa9z0pOiS7IS2CsbeIN8qZ6qPPo8amt1dOo7iKRScGwbg14HoXgaXjCA7cUlDIdd5POTyExPo9WqU/s34e3WUL5wDqolIxZKIZHOQYkFoCbp+LEM2ttldLt1GIMBAq6C7PQc0jNFGH0DjctXMKiU0G+XMbP3ZhRvvBm2is9HX/uy75dft1B+oRlG9iKzERj8I9pweOWQKjm3wSu9QwmU7gYifNeFa1t92zbbnms/pGjBPmDfwD8ckqBonrfH8OQE47riwqucdFFbleVc1POU47IUniQdDwE5Ht6F62yashLXXTdkuk5fU1b60vbjX8Hao+dQXVpHIBpDIJdBdv8R33k3L13CpUcewezeo5g8dB1M08Tu8jK6wxYsOrXTrPOm+8hlJ+DsNqAaQ0hDjbcsQQ1Fyfx5VbMNz7LhEhSiiRgc14VGNpHIjiMxXkBsahpW0MVwe2k3MV14R+hfft+Doi1G9uKzERj8Ixg1vWoYp/ZJivVHErzjMhBWFENyvR6VvgkZHjyHTkW6Tkfu0dHIzXkUkvS7HHW6wy9CDMZL/HvWleUk/yi+Gn7es+FJCV5jwFOdhacFec5ZuNTt3qCJnYufw+IfPorWFQux1CRSB/Yjf91+Onsf66cvYOPZM5i78VZs725DUVVIvIxpdWHYJsLxJGYX9iMWiSHIW6o8/gTKj5+EPAQ67TbSmSIisSxIDBAJREEkgBIhWAQ16JEwUuNF8JlRWjsPyRwiWMj+7p63/Pa/lO4dSYUXo/FrHtk3a7/0S2+6Eaj8qq7Z9yiyrQs2QJMk8FdGdDhVwKpBdit0bEeT1KLkuXFChMT/BjxG/KbzbwP+FPGYkIIGPHMLkkPWLSuQ+Hn0luBILh0wAJcUXg3TMem01ZNb6NdVJKbGEUomEcymsH7hDNZPXUI2nMVOZRPPnX4cUT2Cw/kjWF+9jM3KFhzPQ0AL84oqXNNGcrIIZ9CHbQ5QG1ZQa+/AsAawCEjkBlB43SGd3jJbGHYb6DVraJbXYA9afGSV5xtEt9c/d/4DZ06uiQYQ5t13n/zuu+6STjz0kPfCWyP739RGYPBNmus+VPSc3R+VnNYPSGrfd25JsunlFj2BisDt0aErBIQmjyVIBPaRg0+x5aM8LgBKBx5D1iBAg5/xkOC/6VyDdUb+dX5WTO/xGGOHlL4KxzRgN4ZwyiWgtQ6n1sPyl5poDmsIhGNI5BjNMym4loWlk2cRi4/h8JHjJCLU/dkxJGIpOjtDf1DHwLYQiMQRiiZ4LzLCqTS8gAarVEeQ/211V9ExajDtATq9KoYEpC7/bSsmP6/ynGQ8fGKn1YPZaxIsnIKrKtH73vDtX/6dJx7y10Hc957vTRkL8fFfm7yhOQKE/71tBAbfpL373T8Rc93A6zzXnfXcQVBSSAikXf7FoJsw4gpHdhqM7inI+mFAneb7Qjgwwov3zTIBgaxBoXNJGQIIZYC1TBaw6YOJaxFgbJ6DUdx1ZNh9D07pDBR3QAdkdC65KC930W11oOlB6JQRly6fQf3qGoatNnJj4xif38dr8LSM+AOezxwSsDQZa+UNWMMhUsGELwO0gIqdnS2YlALJqWlE+grcgYWwmoDqapQmQ947AUzcj2PDIWvoVDfQ3LyEfqcGyZWhyIGcaztXfmjPTct/dOU56xf/jzcdlGTp7eo7f+6Bay02sv9dTQjXkX0TJkk377hy8gGoC21PPSC7mKDf7qez50j7Y/w7I702A08/CI9ORS/ky4Zs78Ab0umtkh9dPWkOtkHJ0H+OQLBK5+3Dcyzq9SRcfQa2myJwFCjmN3nOBiy7gQGjsaTbjOwZ6HqUX6aExx58AI9/+kGYXQPzh+ZJ3Yco7a6h1iqhUi1ja20ZG5uUG30DRycO48jkYSyMz6FV2sLnP/ZXuHjySbQaVejjaSQXZqApYVSMbTQpdQaOWN/kkTNE0K5UUV5bQ5Uyoet0YTouDE3+QiCb+rjsOtpNn/6jvhhLQTTz3XIgWTTOf/b6ay3235r30Y8KLTWy/w1sNID4j2AD6/nXqVA/qKr6pMNo71Fjy3KY0ZP0n/7AX6jzGZqF9meE97wK5ME2PGsIT8kSJJKUBmTQxkU6ug5HptOrKQJEFK5B6dDYhdMrQSGtd81lmKTrxoARWslDV/Mon5Zw/ksXGfkNlHZqKFVK+K53/Cga9R3UyruIpsg4VI/MQ4FNWdHaqfC9FIa8z3giiQAp/8bGMk5dOomj0wu47ra7cOqp+9FevIyoEYUpDVEnaCm892SADMcht6GskAgAKsEhHgpADemeNTBWc/e84g9u/6W3nw1EvTmSl1e7Af0WVUXBMa3/KOnJ571U7pyS2Dft2r2EY1mTXrtaCZiDxzFdf2KU0vz/r43A4Js0w3jumCzjRyUYP6IoiqgURGc3+RL0npHepP73JLhSmkAgQw6E6cRidkGMJVBWe6TixAvJS/AwMdQg6HefLMHwZwu8ToVUXUReExr/swbnCQZDOO4EgaNIduGhu9pH6ayElavLmDl6M9lCANlYDkuXzqDVblI+BJDOZ6GHAwhGQjA6Q2xfucJ7pOQwTUznZ7C7voxqvYLZfQcQL+Zw/xc+jH55G1mCkkaX77g9Cp4+wv6wqEY5IH7KDPxRTF43Adlz2y7CZ+KpsczcG27txfaMXxcMhBUkMrJktQFdobLQK0602JDjmZzqDlJOv2/LDhWILH3C1PWfCafn/8vA48j+19tozOCbMJFpKMuaoL8/rahaBlKZEZ403mmS/lcY+eskBXRwh6AgBhGH4tUBCBKe2eHnLUgqHRohAgcBpL8Fu34BRvUqjNoiWUGTwNDFYNCB2W8RIEqUBsuwvSxMI4chT1/bWoVsBqAMI1g+exGKriE7MQEEGLkJTK0KwYQAI7IPh5QG7XaXskVFcnwMw14XqqyiXiqhUasgkchiZu4gBsMmLi8+j57RIyswYREGxGCh47nsMGQF7DUKvTiZynjFI3tQuGVBSk6lApFiqpeZnijKqj4rK0EeSsgIxn3QoZ6A0rUjSGYzqmeE3H6T9z2U0e+KGYywnox9+cR73jcCg/8fbcQMvklz3Y8XPS/6FwSFezxPyAI6Op1JMmvU/S6dnDTfi/kDbpLbgUvJIJPau3KITpmnvwQZnYVT6hi2tyDbElrlTQz6jMRkAK7t8WePxzDCezuQ9RQp/xyGzRD6pSYsMgd9uA/dFRdnTz4Dg5F77th1CERiSIbjWLp4VpAPGAQl13bIZAYEgTb6nTqGwx46nRZSyQzGJ/dg756jGMvlsbx+Dp/5/IcR0ALQyQA8ShiFLCDIu4+oEsIBDdFwpDdVnP/KxOuO3hAr5AtmfUc26yVE0hOIFScQLxRhSw70hSnImSzcs2ehBJKQDhyD1635bSfaRrbJhIamQ3T5IsXULwSO3XPG/+PI/pfbCAz+Ecy2V35aksx/Jcn9nBi1F6v+JDq9SDSSFMoCMgFJSVIyDPguNYEe8QHD7Q9h9mp8u41BuwKb4DFs7fJ8Hoxei1JAAAjBQ6rwfG0CRpxU/xBcJ4jWxg66jObDTQ+Z4PWM/kGCwRNo9W0UJ2aQyI5Bp1hv9SuoVrfQaPegGxKjs4lOr062YqHvGdCCQSTSWYyNzSJfnILq2XjgmS+itLuJAIGFBINg4D8NsrrkBMO6HVK0z+hR/S9uec0bvIl9e7/XsQZv29h+msymg1RmHtk5So0xshN+yomp0I4ehLdZgZLKX8u1qotZFJ6R/5BF3gRBynPcniXLvzfIJ96bnHkFDxjZ/2obgcE3YZ57JQC7fbMrpd8uq9F/BuxemwFoUesz6knhBORQgixApqOIKkKLdPAAXURCr7QEs7nm5w2Yg5o/6u/ZBmOvYBuuT60dR0zlDaB4NUj6BCXAHvRbJoxWG/WtbbS2OlDLacTsSah06vXqOrpk3lMHjiIWS0DRFNiyidaFKyivbVPXE4rojLV2zaf7YS0CLRImUCnwNBl6IkYfHeDixhXUGg0kKSFUhYDkiYQi183FQ38rhYYfPTZ55Mm3fMdPxy6dff59moHbksVUuOxdwTBQwvjCPkQjk2QGeXhRPjv/89oanJ4CZX8WaphPXyrDM0RmJrufaBuyJlnTYcqK4+rae3qm9N7sbW/0F21RYEjb930gNHHiXf9N/caR/ePbCAy+QfO8++QOfjYTsi/8pux53yFrxbhIwXGGawSDHQxLO6TnIQTieQQyc+juXEBnl5KY0VoLymhvnoYk0fltSgBGf9sWU4kiHdlh5Hf8ykK2WefvbUQTCwjEjmBoauhV6ugwyq4sXkanbGIith+54BRBxcFWbQeWoiOZmOEdmjzehu7SEXea6BOMegED4UgA7WYNdk+UL5SvTWI4JgIBHal8Dl2yhkulXaSCMaiWiWgwTLDqIxBNVRJH9r7rp37y3U9WvnL6da31te+vrS3fFQumCAA3oiFtQ4l4CKQVBIsi25pgk0yyLYIYLg1g8Vyhm4qUDfybRbAkCEKshZCuzbCAYCCFIrAV6YKphe8LH77r48//wA8k9NjUXcmJmZeHY6lyv1L7DwIUCJQSjR8a2T+mjcDgG7Th8gf3M/S/UYmGvlc1zRvsQAKW0YFZ3YDVXiPNHwhogBYKQY/TiRttmKTRcojRUVVg9aq+HDBF0pHZ9ccHHMeATSBwCBCQA5BVHYFQDumJV9KJ89T6DTTWd/jaxNaKyEVwUcjPQaO2twwXjupBCkT5vgqj7qJT7WJQM9DdbfGajMOaC4tReNDtwhqYMC0LQzqk41oEgxBiiQQZRRTxWA5jsXEUYmkYFpBK59BqlryApGxEwrGz0UT6Nsn2Mt0+77Ntw+oP4OpiStSizND8+wymdCRSUwhFInDE2AfBQDCQ0K3TCB5LUP6wfchwqET4qCGBS+yNvH8eb1reJSmT/97nTny0HdYDfxbL527zbMcc9lun+o3WByLp1I4b0laOnPjZq9e+jZH9Y9gIDL4Bc9d/O2QEij8sSbH/U7Od6eFjTU3UBzTdDvrmCiNtH2pEhqUKKkwZgA3A7rC1NTKDADt+kpEyyOhPisxvwGOkdMgMXJeRUmF0pbQIJheg61k/d0DWYggGIgSQFpxWH8NGBw4dsMdoH0qleS0CTDAOLZ4imLgIx2NkGR56zT4aS9uoXd3GypklDAhQkkfQoEa3yBosgoFlDWDa/J3HxxJJ3Hr4ZZgb34/Wzq6/SiISySAUjvlLpFvVCiVAHKlsEdnxOQKekDYurxsmA4qhsbnhpzpL/KBRq/rAkJqYIlsIsaNZPvPxPBna3iRCh+NQonR+AQZkBH4OxnDIn2RJrjI09fDvPXLfX12Se+7vq7YUERmTw17Pyi9MWOmFsarjSZ/ORnJ/l7jl2LPSrYeujUiO7JuyERh8g+Z5K3cNL6+9d3i+cVP1U1cYHYeIj6fhauz2ShMGI6aekUh72xgGV9EPnaLmJ1MIUH8z+ru2Rn2uUIuLvAIVtkd6HaPjRHNQCBgeSO8NOj6jbDhEyi7RYVx+YXRa0gBoShBKKIr09F70BzYdyOM5TcoKns+2/Gt4fMXT4wQZDY/99YexdPIynZXX5ssSP/kZy+wTQMhQCCILs4dxxw2vR1jRsHjxaTp+iNfOQlcC6Pp1EBoIEZRSySJSmSJUTUPh+pv97MdhuYKtc09jd/0KQukM8tPTMLZrBDoZsfEUggmCoBg/AJ+ZbRQspqFNRxDYG4MyloKna5DMAeRGzZ9lsJLJzYsfe2q3dnL7YDgWj7gEHZfvuwSbeCEOPZtw46nCM7GpiY/EC8lP4rbjayPp8M3ZKM/g6zTv3Dn93fNv29t7eOn19YeWXrv9uVPhTrsheZKMgJ5BPDXBRtVQ316F0o0gqU9D8aKQIx2ChEHnZ5PLIbgyo7hLdmDG4Epi3UKRDIDvsdOLmoX9NoMdnTmdnYKuhukEdHbTItNwEM2NoXjwJsQpERSFFJufEasNrW6fnzXIIEj9Ldd3/GgygeKhA4jkE2hurKO+1fQZgaikptDpE3Gea2wPZqYOYX7iAPYREDbXL6LTLCGoCzBI+FOLYo2FiBzx9ITPTAadFkjfocsqupu76G5vYiD1MRCpyYbpJzrp4YifzhxNZ+EpMqWK8FUbsktN0HYgiQWdDYIWGYSUICikEnAbVaBRF4kM8XbdSFRPLUVEUpYSC0GLRSCFVMoIk8DUlihPJiU98ArZUMP64tWnTnzkL8US0JF9gzZiBl/F3N9+PD2wy8HQdTcMu7ULeafWvc2t2z/kmubR7tZ2slWpQc8TBNJ5bD1/ih3bQ+bQXixe+AKsdh+TszcgWhjDrvogpJkuXEUlVdf88QJBzR06pqTqYtSckVZkKsp04h5iqQLyE3uRTk+jUdmB3e8TCDwkizNIFGYIPBEqjx6MTtsfnBv0CARkDGIcwBLMQBQkocOn83mMze9Fs7SJc1/5Cp7+7BOobzYJMHT0cALZ3AzGctO+rBhL5JCgAy8vnkRjdw3peJ7gJpKiBJ1XoZDmY+CivrZKtiCjePg4vF4XDh20Zxiod8s89zrC0STGKSMm9u+HPtSRjOSgZWMwhhU4ww5UAoVGhuH1PeKYDZPSQNmXQvjOacjtVRiXF+FEg9hYMbHyydPERAtKWEcom2T7kQUZA1A1UFHYlFRhjM0d6Sdm5h5yHeXXC+9646PXvrmRfb02Ygb/E6NTy+8ev3G/2en+0rDV/bl+df3e1vb299TWN99iNFtHLNMKSqEQ2rsVHqzTKZvY3TyHVr2Ewsx+bF09BZu+k6az2fYQFXMRLXPdj9z9ehPD7jbMfhn2sA5rSCeqldDjOTqtKkzTwMzhmzA2tv+allZcf94+Mz6PcDDKiB0hLd/GgNcyui2eRwwI9ohcjN6CKXsuZF5bo8Pquo6ASkky7PM8NhKZFGqrNdh06nA0Do1U32cWBJJAIIhULIPdnRWyDAJSLIkAwUGcMhBk5HYl7F44D7nnQA5q0IIhWIz2a+XzOLX4NBZXn0N90CRwDZAKZ5AcH4fpkg1tVhEvTsCSbQzbLcgETHE+lXLIJtsZ1lqQNIPsQQx0KmzLDoZkR5HpHNRsBp1KE70m5RYlRK9WQbde5f13Gckc8AFhVhuaYQymHP7737zu3sXffPknGiceOjGSDF+njcDgf2LvvvVd2cajZ39gaPR/2HKHc32rO2UY/bFBtRkbdruMbGG2nkTHHWAwbGHYbMBRqNELRVQYVWPZPIKRuE/XB1YP661nSXED1OmU/JJwWglaPwJ1kEDHKmFt18CnH2rj7NUGvFAaR2+5B7MHjkMn40gmsnToEFQxHtBtw6w1YLZI9/1BQBeSGEugxzqDjr+OQeQQqAQRlxFVzFAkM2PoEzCGZAv5mUm/YEl1o0TQkHkOCwb/Vq5sIZHMIEt20Khuwuy1Eee/FTqbQSDR9DhiZBJWvUMGT2lg04HJFmRS90p3F32LDIUA5CoKo3UE48U5fzBQFEDpLC4jksrCjUfQpUMTmfjvMX9dhUkQE5XdAkcKkCZ0omcGbrVFgArCGzQob4JkRh001svidvk8Jq9BrsI2dMTycIKHS1ajSRQhnnSoPxjubWWXlr/3ZTeH3zF7xPnQ6aeGL3ylI/sqNgKD/87ICNT70nff1rl0/p2teuOHDQwy1a1NSVBvkJ52qhV0qGvVAHUuI7bMqBuOxnynExpZ1hVEM0kYZhfL556GGO+r1a+itLGKzjad1VN5XBQ56Shi9QV02iYdIEpHUjE0ZGyVXDTNEH7wp3+W50lBNvswdjdhd/u8N/oRry3GBsQUpN2jLBCrGuklwgH1SNQfRAyl034kVvi7iLTi98jYFNIz88jMUBIQtNZOX/FnG2wCRqffRN/s+FWUFopH0NgmMxj2ECQF9yhO+q02uq0e8gt7QPcnc7gKR1RfI7glCFbBdAwhsqOFPUdRSE/gyLHbMTF7ALbnYPnkw2itL2PyyC0IJeJolzZgNOsEyiRkWYNlDKEkwgj/k+vRUyW0nl2BYvB88Qk/ESmaDiJcTGPr4gYZh+mXclcJUKL+gw+sBES7yzYgGKb2zGiBZHwfAegH0WzdiP7g2DvnDp370OXTzRe+3pH9AzYCgxdMJLLc94Z3xLsffuCW1ub6v6zXKvfaRjfX7dSkVrlMR6PGlT2Uli4jEGEHjVPjxlIw6CT9ZgultctI5MewuX4B61eexdbiGfTbTX9FYt+ooVvpoldnx7VtFEILGJMOYrDbQam9CHVeQjIcRp4dX5ca+I4f+kHc9IpXQjJI/yvbMOplRkqHjj+kzh4wsA7pyC30K3UCQg8mabUsInKStD6WQHxiGlquyOhO6WCaCGfyCEzPQBWDdNTrHgFm49wFVDYrMG0DTer+eFHG0ePzyAbGUd8RzKCDIEFLjEW0K2W017b82YxgOo7m9oZfRCWWHEeUEV8WlKBNOdAZIkkGofdstK8uYfHhz1BOBFG46UYkY2QCrSFalV20dnZ4H0HyFzIrUX15tgB7IorObgnWpQay84f4PCGyGZOSgqyHoFDfrqNbbvp1HIOUN4EA5YtNhtJuo8T77VB6yWRq8UwG6XhWDpiYdhV9O5BKPfCBp75cf+FrHtk/YCMweMHefeyd+eZTz/5ibW3lZ6qrq7e3VteD/XoNTkiBRdoaTMYYxQzE4wXS7nGEImkMuh2snHoOEh3OY8zs9ivY2rkEm63qBXVG40nIAY+AIGHyxtuw59a7kc7vx1jhEGJyEmtXn0fHrcASepnHyJKJ+b0zuPven0CI/7ZKm35Jcos62+606YwynZ8RvDvwp9hMOovDyNjdXIVDhw7G4jzGhFgwpOYmYTcrGJR2/OcLFwr+iH6f8qK6fIWshuzg6jrqjRYKM0Ece1kSM7NRBPt70eBnxIpGARwDSohureYnKdmug0guD8nieTbKviO7YdJ50h+L9zXo11Bf36BsoWQhyBQPHMPe6+5GITmP3m4FOxfPobxxhUAzILMKQAmLKVQJobE8OlkLu088j8bmDspLougLn42yxupLcMiYVD3ir6NQyAhIx6D5ZeNC15Z6s8H75QbaBDctpPrJWGJQNlHIdNIHZj703k9+tCvaoPTRfx9978//infij/6IsDay/95GYED76Ec/qszXvRuNZvs91asXp5vrGwzKfYYkyoCATkcc+MxAC0XJBpLUzBoqu6uorC6zM/Z9Gl5p7qAf6SEwMYXw1DTS+44gOj6J7MJhhNMFzN7ycjpAhJEtBC0QpxPuoF7ZQLtWh+kNgNgQht3FDa//EUzN7ofdKLFzr6BXq9L5XOii7gFZgaiJYFuWfw+hTA4Z0nExWOioMjIHjjN0x2BLEgb1HXTXSeepblRG1sj4HJrlbbQoVxQ6a5CSZnV1HVuDJiYOy1iYlykrYpC7k2QxLUbaXQTofFan669sNAk+apTMJZ+kY4agizETBxiK5dXiIjxW1lVk+eyTh49j/rbbkZmeQ+fKJpzWACsbJ7G5cdavzZgeG0eczCVIOSVSr7teB2ef+RKuPPoYGcCmX9Bl7thRtjmZDBmCGGiMJFKIUI6FKEni6SSqS5cw2FhBv7ZBgNtFiucUg6FtAieVDAxnyDaRDMd1Nn/mrd8R/Jd3vemgtd553WBtrf3bD94/2tvhf2AjMKD95j/7Z4Fo1fsZ2cANaA0CLUbGfr3hZ9el5uaQ5UuhM4plwcIRe70WA5fhRyiJmrwfMmHEGcWofT1Fu5ZRRwccmBZapLEiSg37PVLkEkFkHZbD6K2QHlMapMfnUa/uwpQ6iI9lkZs/jBx1uNVqoENKPWz3oEoEAmOAfqMGNUitHYuR8lMSJFNwFBvp/YeRv+VViO67HoGcyHMwsXb/x+nIbejpLBCNwvAstHfWGHEtglHQn2l47Nx5nNtehaHafs0Dj6BTVK4jaFRgGG1f04uZjWar5I8nBFNxZPbO89F0xEJJRKj7PcvDYNjFcNghCLnoUYIgoKFW3fKZQGVxke8buLT5BMxuF0kylPljNyGWL0KLMrKzLbqdPh57+FOQyBZMso8DN91OCVJAR0iwfp/OTslC1qNSIsgEoBTZSWFqChIZUkqNwSWLsTu7KOTGUZyYQzSWRiiRQCKWSGme/Gq53n+9V258t1Vt5nrb9cX/cO6pSy989SP7r2wEBrR/+/ofmVG6zr0BVT+KYAAOSaSaIAtIZ/xZAS0WpVPQ4RkdS/Utf7YAMRU9tFEebEGbKdC5ZfqZAjUsZhA8dmLSV7EIRxZVhzOYPngERruLGvVys1FBbzhAVww6EjicvoVoUEEmlkHY1RCOZKjNx2DTyQZkBmJ1n9dvo7m2glhhkvcjdk5yCDIyqbPmMxY9lYMnCpbSKdpLZ1G7eglyPIvkgRvQJ4VvrFyELeSMJ9GpJOxUKvj8o8+hNWyh0fYwFBJAjiKDPIYNl05Jp2Y7DAZkCaT/A6eDaDKDaDZNDJR4zp4fqaPRBJ9XpEa3KZOo6zs1VLfWUVpaRHenQjmioN4mCHZ2/LULmcI05g7d6Du+ALQ2AW5zdQkDMTugKX49hxtf/SY898QzuHT6eWwvLWHYbBJI+v6YTYPtZxlifcUA+X0LyItZC4KGWCUqUqUzhT3IxMeQCsUQIehJjZ7mlBq2Xa6ve57zJW3P/Cff9+jn+yde+O5H9v/aCAxoP3/399wZGtjfZ+1WkvRjBBhVRKJNJM6fqkcdvIlaeQeVnU3Yg6Gv7zPHDsAqJOgoHX9/Qp0OqoSjftafAt2f7rJsG4ag9KTQEUZnkbW3dvmSP4IvFu/0qbmzE9MIqhojdhfpUJh6v0En2oYcDSM+t0CHdBj1OuiR3rd3Nyg9Znm9NOkzAYtgIHIDdJ1OxIjstiswG2V/LCM2dxih/AQGzQaB4Rzlxg7BQxMDpQjpAXzhoWfwzLkLdFQxSyHKmHmoVgxMZgl8tQGMlgmZ2lssoGp3azAkB/FMHpEXphtNkWRUK/s1F5IEMTHN2GhuodGpwh0Q5EQr8Hqua6LZr2LVLCHG9tm39zYUFg6g025i7fwZXHn+cVRaWwhnU+gTIPPFaUqQIFavXub9bPuzIWIFJ2/GT682CKCijgP4/UCXESVgt7aXyNYq8GIGgpEgMvk56NFoRwsFH++X67/jtId/6rjeX4THAw/O/s6/royA4H9s3/Jg4H7suRnJst+hyvrrhuSgIi/ApeaW6SBugJLAFpWIRWf0MDazB5F0DmM334ye4qJJva8rQcRIxU1KAptat75bQavOSDY0fDYxYNQMhYNoMcILB6hsbzGyeb4zxan5CxNT1NQN1Pt837yWsGN0GsQAA5FCHjFRJYhypXrpDHqM5pECtXEwROfjlyfKqysSXE8se7b40yU7IY+mVBEroDrrV1EmQ+jUtvk3z59x0PiqVGt4/NQZnLu64U/fGUOxmYqYeHDJbDoYmyDtbwPOgN2DYNY2GfV5P9FoEgkCkc1nc3j/AVlHjwDXadUZuTuM6nTWQdNfDCW7bA/x/GQYTUqZsYm9OHb9q3D0xrsIkAZOP/hZbKyfx3Z7A1vdLTSHPV9yBcms5g8dwxLv27INpJNZXlOwjyHcDl/EAJsMQswwiHGEAKWGKA3nek0EsmILGsGsZmD17YfCifDP5d7743//vouPLP3+5Scqv/PMo6N05X/AvqXBwLvPkw3l0o3D7vA35K6ht7e2ScvrdLoyozZpeWsVbkim4zvoywZKjS0MNVL2aAB1Uv3mbhnpVBYW9bhw7k6ddLxUp3MZvtZVNBnb22vXpscY1QSt7rbp6NTiQzrvvuM3Qh/00Wqs+2MQIsKrjHZyUPerBlmtFsI5an5S4PqyGEysIElAEqP6Oh0zRGASTm8PTQx71Nak02KsQyT6tBm1W9T+4nexX4IoMiI2ShFJRs1GHY9euoKhZ/BcfL4+2UJQRjFLwAgA2XkLcpdgWGd09wKQyBDaVt8fiIyT4cD2IIl0al5TIhPq1cuk6TafU0I6nkOUzpuifp+aO4ji9F4cv+5OHFq4DqHxNNaXzuHqU49hZesydoYV9EF2FI+zJ+qo8f4lPYiALcMosx2rDYxnJ8mcdJTL2+ysZEK8B5G4ZLBNZE1FgECrsYEdlyBK9qHlYtjZ3Wluby5/7sgfn/jLF77qkX0N9i0NBu/OH5bd+UKC7jfjNtqzvfUNtfH88wikolCSIVgEApNadkBHbfebdJoGQpkMXD2EJh1AZecXZc5knQ5pm6ju1FDm+zk6aTgSRoidWDF4gBh1J0M4dsttWL54BvVmxWcTMVnCYGURvW7ZTw32QjpPNoCqeP4gn1gJ2drY8hcBObKK9KHjiOaLiOXHEaQmdhiNh2QV3XKJ1LnqyxBj0IXR6/orDMXUqJAMguqL2gqucy3tuEWguUKg6PTJfAYyBgMJsZiHmZkwHYxoYMnIOUkoq2wkMXAqh9AxOhg4fRQyY5gs7EU6PIZicQHJaA7jswfp/JPIj89jbHIvkvkpFGbnqfFtZOemEJ5I0tE3cerRz+Hccw+hWi1hzW7CVWRMRlKYP3odQTCINsHPaA+xJzmJbDTrbw0fDqdQoUzZLW8irieRJZvq93votZrQea8KmU6EbEV2CaRss8Lr5pC+YUyJ7Ytu/bOX33r5P9z/hD9zINLLT5wYpSj/QyZKSnzLmvQ39zqBH7v5pJaK/gcvE1lJ7tuDwpvuQXBhyk+tFUk+fUa/QafnjxW06HQNRqhAOIQUGcHMPnb8XMHPiKtUK1jfvkrnqiFImh5kBJucmEMwGMby6mU6xwzaBIrq9jojK6MoO3RjYwnV1i4ssoYmo++O6fGn5e+SbIsZeLEowGrRqXchk0KHxiaRufFmJI8chhzTIeqMdxslMpJtSoEdtMlCury/5uYaOtTbPYKObfT8LD/L6JPxM3ryd5HgFOL5xHJiMVYgFh8IULAIGIliGAllDAXsQyY9ieGAEbpbRVFNIyj2gBi4MHZbZE8lbF09g0ZjG5XKCt8mMGltOLMSQrfHIR93kX5DEdl33Izcj78VzuEUBhEHdc3Fkt1CgExgNprHzOQCerqK9a01fx2DqBItJFYsnaKMSqPdLPsMyer1yAA02F0x6+GxCXm3YkCUTCfANk6NFRArTCFGEMnvSWgTN0z+08JrDvx45eIHY8OzXznomNvfPeg+9Lod9y/E1tgj+x/Yt/yYgbBf+cT7V92zGxTOyt3tRl3tVrcZWSuMzF2YjLK9Thut6g6215b9eoaTc0cYuVX02m3srtHp2h1/V+M2ae5ketyXDrmpKbJpG5s7ywyuLm698x4888Dn/MHDVrXsb1wSjYepq4cw+J6sRzFemMVENE2wMOno1OSUC2J3ZrGwSdLYh0nzTTFdmIgjQrmAQACB8Sm/diEPhkYnN9o8Vsyz0/m1ECl3OIAQ7ydCRhMkHReDoo4jYb3cxGZjiKEYmTcgJlGwd3+aoNCA0tSwX7kO6TSddc8hIETn6xqIMIoLWRJwND7DLgZkS7W1KxhYTYQOJzD+huuQeXkO8YMxRBcyiO3JIbL/OEK5KUzdcQjRuQzkQhrZVBL73CjS+RxaYR3PXjqPRr3E5idTskxMxscoNdIEJxO1dhmV+g5ZjEiPjhIACAKUZT2ynViKgMFzxZNkMQSXVrOFaDYKN9JHNJ3wZ1OUwMyCUsz+IBTnJ2XJGI873iMnfu0/jjIS/wfG+DcyYcO//uIbu0sbf9JYWxkTEVQU/uiTEXQZWbui07dq1KLrKOw5iv23voaav002sI3yVhWXSP0LZAjpRAYhsoQ4O6lIVqrTMeubm5g5cpBOGMeVC8+iTZC5eukCrnv5rVDEXgh0sqn0rL+MOBGKwyGF78pd2JEmOtY6o/cQskOqnphANDXmy4doJuGv7Q+O5yi1ZUSyY5AjCX+aTzJMDMkQ+s0a5UeHbGDopy+bBlnBcOCvmqzXGvjUM+dwgbKm3XHFzBwSyTD+xc+8AvFYEFcfXsXRpSlMZyfQYhRv6S0MS11klQI0LUTmE2KDubB1C2qOoHZjDtPvfCPlyx5Klytw2rtiMhRqOArEJvwdoxSnC0l1YJNBVU9eQvPSNtaWVglKG1i6vImd0ytIhkL+IOaN49dj7/xhWGEZ5XaNbV9Bz3UQkkQBFM8HgQHZVXFqHnOHyM7ScUgvPGdmLghvrAQlJSEycUAUpTWUgKZLgYhEidT0vM77lID6+7L8mlF1pP/ORsyA5t13n2qr2qysSW/3VCeoJEVVY3a8YMBL5LNSYjyLzNS0vwiosO+4WPFLai/yCGy0GnUsb16FQ+06Sd0cTsb5N4tAsYv+sE+GMInJIwfQoMZdW1uB2BVpYe9h7JnZi6CsYiw1gz25QxhQ49crO3TiHhLBScSDOaia4lP7QU/UToxB1CcQtQSHYiVgZReNtVU6Xwu1M8/AaNURLBT92YZAIgmdrEGoQFem05JSGwQBMcjZF8uDu6IAiRiZ9wgQEgzTgeHK+PbvvBWve91tCIUiqK0vY711BRVq9Q1jkSCkQXFV2GRKUlCCPhfH1HcextjrJjB+53WUMAd4uRCv2PEnM5RY2s8xkCTT30RG7C7l1qv+77GxOOJ75yBnFYSzsj94WVndRljkcct8T4oimcygTSAQ4ws6VAKBgrHMOKbn9mG9uYHS6iplTIEgK0q8mejtltCvVRDTyQYMBz3vCp9/AMXsq/KgKkm9bXHqoDvsTzr9fvVXf/GHG/e9/bh14v33W34nGNmIGQgTi5Tav/17L/Ms9Z4evFkbxqu7/ZYTSxRaycN798iqHeuVO9g4t4x6tYtyueYn3og5+yHpeJmaXteDiNEZxFRiqSKmD/tIFAp42SvuoqYnK3Wot10Xk9lxZEIp3yl1amAiByNdGrsbS77ji5H7BHVvOJqCF7BRap7DRuUM5GQAHgOySn0tdkHy8/uplSMiPZinESXS1EgUhUM3YozUftgo+U7falbQrpXQqVYxoPbulXkvlDpd6m3w+lsNC09c3sFas4Mf+ZEF/OAP38GIfhwXyBzu/9gnmtqquqME7D0RJa5rPRXBroJjb38rCjfPID4ZgicTGFILkGLzkMUGMl6LL7FWw/WnGGG14TQ3CWIGQYIUnu9JJvV/Ig8vUkB58RI6m8t49pNfxvL9V/yCrnEykLncHByrh9XVq2xjsWQZyI4VEYwlsNMp+UlFiUwBkwRpmXKsu76JnlnGkZtfjfHxMbQyJ2FlWwhEZOhqjgzBRYCyiXLLdeXQDoH1GSLU5z1V7WiJAy01OBv2ZOdJWd678UK3+JazERj8V+a+732Bk8GXu5nWg5mW1Mte923f2fcS0X8nDe23mNs1rD13EStnLmF7Zdt35hCputDvgUyM8oDRKxVAY6eKraUVZBmdi9kio3wSXYKBLOuM3i2k8hPXpuUGw2uLbOgvYgBMJNqIxUBSgJqc9Dqih+GS1mvU1H2vi6HapBY20TYqjOptUuKun/wUKuQQziXhiulDShr/CxWFR2XAHlo+SxHjB/0OP9Pu+TkLnqbDJYKovEaYDtIeWPjyuXWM35jAj/3Ebdbcvrs0y1Lx+Jf++tHn3r/8O/229ata0DksphX33ngjbvgnr4amir0k+wjlxiBlJkkF8rww2YiYsegtwuqsQAkmCFREMEKDNWjzvV0+T9YftZZh+9markwpwc/VV5bQ3dpGu+6hvc7vYqmMrbOnYXVNAq2YjWhgOOgjGUlDo0zRJ1IwKD0MsqaUFmR7adBjYRy57k4oZd7DVA36guwzEy3lQMnp0LK8Zoj3qGXYRHGxV5yYby35ZedCUw0C24OKtPPvJem1VyWhc77FbAQG/4Ax8qtOdeVnGJXeo5a68uoXnsXq4mU0hgauPPmMnxEXzlJHx0PITxdIuZuQqW27203cfPPLsb28iNqOKIXuIsSIF2U0CyXS/rSfxUgpaiQEAyHS5DDPZTPa99nRg0gkxhgFC3DoQA6dVw2HoYljgp6fFuxRomwNTqJtVxHJphGZKhJESA8oS+x+05/58JcDE2yGg56fCemQxXgiz5q9XCLw2JKowhxGMBiDpofQGjioet3mnd9765np+TnXsnt6afP5v1huHvjb4EbrPRQAP7jnyB5kp6ag8x5co+mPVwQy05ASRygJBBhEyVDWYZe/4EsoJbmHbECUfKcDqgnYrbUXPhegxu+SmARBBCVwhSGTrPcrZQTSRUquArY+/ziufOIzqC9tQ7E0f9DT5ateqfupzAPVQLm1DdW1cHB+HoW9e5GR88holFdDB1qEzGFyBgpZEDQP8gwZ0f4WpGIYyFFKqJQXltixinKJjSOHCsRoeVdC79dl2fojWX6j2H/+W8pGYPBVjLQ27XQ3ftO6VHrn6p89qJ++eAraJKMStbhRJzWnou13Wmhsb6HVLmNscgIL8wcRpoPVylvU911q8BiyhSk6qUm67PiLc0TCjhJQEYkk4NIxhcwQpct65RIioSzykwv8WxCdyiYjeMDPbYCmwRbpxOEg6t4lAsLzfuHRyESRMiLGji8xMIvpNjIOygBRT0HUJRB1DcRgoj0gAFlkC7yeEtIRJXuJxXMIxVNIpvKeBWVLjku/V7hu/tGGvTFMWmEk4pM/RL7/XeF4ciwYS/E+NVj1TQIlA2tyHFrsMB29SOenw1vbgHGFjGQRavoW9i7KCJfSh57uDclMqldhd9YRSk8ByTF/wEos/WYrQxJb0Nsq/96ARDalUXa019Zw6oMfweaXCbw912cE3eYAjX4fQbIwUVQlmc1icmYWTqeH9lOXUZw/hrljN8DebSGcJjAEKa/I2mCwq0cbkG+JwjtOgIrz9gi0kiF2yRa7X2VgIWnLsnG/63b+raa9+ZFvNXYwGkD8Kvbud7976DjNauPRMzPNixsz5Z1Npd6qUrMm/ZWMRluk4zYRjOgo5iaxf88xhDVGna7IpWdvIs2NZ7IIJ9nZSTHE7kliV2WRQmwIpw2F+LuMRnmHUkFHtbRK6ttDUA0jnh7zFyL1OjWRCsDeK9JwKSO0CJ2i7tcaQIjX4R/VIKm/AAOhD3icIwJiOELmkEFibAy5iQn/Z4BUXyzDFoOEiVTWL1KSSGQQTkWleDQUycXy15fPr9u5+PRB03R+0hi0vsN17CgoKaJ8BpdOLVP7K2LaLraXv88Kj6Yjb8MbPMpLS5AjN/HnDEkIo7BnEiR24XWuwqlfpr43SBLyUCgXxI5TrmkTCwSACdlBekCG5BlduASRcGEcs3e/AgO28eozT/mgmyrmEJ+aRGp2zl/oJL6H/sUVlJ86iermFYxN74fEdt+6dBYZ/q7yHgQDcAke0oC6YIVyS+9AzYvt8smyREYYwUg0sKyR2HnKNPWY1h+889H3vOdD31Jbuo2YwddovT/8yC0rp5Z/t1qp3H7qwhN0QBlZMWLOSCtYQkRVUZhiNA+mfV1e29lCo1omExiicGABqVwRNUY6MaA3GHRFPqCfDCQq9uSmF9BubiEUZeR1PewuXkIilsWBo6/gOWeweuVJdmqRlzAGg2ASjEZQq61gcftZBOc0yhSZUiIENR6GEg1BUdjxFdXPhRCDZtEEfVnV/fwDUV3Iavb81YFiKfb2Vgk7pQqBLEKgkTE0XG9g2970kQOIZxNyhewmNzmLibl5MhZGWDVCR6YksBllEzfzbHE68mVG7ifZShbk8E1AYIEgEKSjVdhwT/G1Cre94ZeG86jh9exRgliWrwKdX6Hzt/09E64ViSGQsf1cW4GanOQ1FnDlgSfwkXf9FCqUDKJc2sSNt6LUKMOo1lDsSSjqcTT7u+iZFdx+19sRQgQhOYpcft5fOxLIJMiEgpB0BbbbglNsIfgaE3LKIVAwHrK9EFD4I0EETfE+40tUFz8ty7f8/bVv/1vDRszga7Rf+76fqTvVTtgemjclY9HQWCYvjSeyKMzNoLBQRHxyHOnoGHRJx87KMto764x0ojKQSHzR0dneRqu8DcNmRKLT2bLtr3dYq274FY8FOKxvLWPPwnWobC2h221DVWSkGEVbnR20uxWk82JDFH5pYRXDYQONwTYCeTq5SuehI/kv0neZICCYgqiMLKmM1AQqle/5JcPIREQkr7dq+MIT5/G5U8/jy6fPodbyd0YWJQ3WG/WKuefAQkwRayTIZnLj04gnKWf6LaiZAzx/3E+SkqjRPafFqP8EpMYpILwHrth2XWK09ajRjSUCxTaBidE5lOe9xKEEcwQAghFlEakL0YkA4wh2Q5gSadO8R0nhdUUiFu9T7L8Yyk5gc3MHZy9cwlWChpZMY9/0HCpXzyNK4MgTTINkX2JpeXHysF+rYeXpLxEcAyivX/Y3mgk5cT93xOFJrZrYCUoju+FthnpkEvzZ8/xpWz88StEkUUg+ceJdD5448YffMgVVR2DwNdqJj/2J/Vvv/YXz1Uu7aj8gzTW6jWgwn5P1XAY29beshpDWM2hXSmiLYiXtrl/aK5CKwSYFLl+6hIFkoD9k32KrCxofSqQYvcMwRbUgOlp3OMDszEE/xbe0u4KOUUU6NYmAp6Le2fKLj4o9F0TBEYVRrmbsQC0ECSN0JrEzEym2SwAS6c4ggxDpzKZYcs3/DMOENTTQbrSwsbmOrzxzBr/7V4+J7Vlh0B+HhthvAds8y2cmxjKbY1OTx0QkVTQdmXwOdr8BW0wPRuLQQmRE4pqyAIgLMDY/Dlk4eXSGjsSIa6zyAXfp3JQ3lCzCJMoiiUApQETsLu1plFmUG5BEKXahM64VO5UUjb44xs+L2REDktgHMpVHfKKI06fP49nldazubsKtbGEsodKpB4jEMsjnptCj1JqfuR42z7W1edHfgCaaKkLq2TDLZQJRlMwliH6lie5iFaobhxqNEXC6vIcen8UmMJiUPynJdVXL6bef/dX3/Nm3zFQju+TIvlaT7rijo064fw+l85VKY0u+fOYkdikHQuzQCSmOYbfnb2Qiols4Fkd8fIy0NuJrVk9Ec2uAIXXq0KY+1jXMF/diIVRE0g0iHUrhQH6O51IZpQko1NFDR6PUqEDU/3MY8XdLi/5Co6EoQUb6m5maEOuICESaP7gokQn4iUTdPgZ0+uZmFZ1aBxX+rGzVUNqqEmjauMp//+1DS8QkWZRRoP/KWN8x8PD50sRuqTuhatJdYUoOsTW8SLSyB2302hVG6yE0AgS5hp+rAG8Aq7VM6b1IGs576W/C2niQOPAUicFlONWzMEvPUVEsAwQz2a3S6cguEtMEhQwhStQxjFCrJ3n/ASqLyDX5QMATqxhFWXSzsQureg7T+7L49p/5cdx87DD2Uq7o9pAyh+05dLDZ3Cb+ucimJq7t4kTGZpLiZHhP6dwEGp1VGHofpteE2a2RkEjQJA3NL5Nx3U8Q6ExCInColBOSLsNrk9H0L+9Fd+0nu5UPvtN1/zb2Qhd4SdsIDL5O23aeicQzyivHpifkRqPpL2MW248H5GvZgmJZbX5iHPkZauxAzK9iREUAOaZRo0YQzmYwNrEfU7k9sOo9v9io2Nfg+A2vQYTat7y+iJArY0Av9TdH6fcQjWXFtqXYLi1R8/IadERB3/PhKQTUoH9NJRSmNAhRklD/6iosOrIpagqQHTCGkyg4fmZgs1Ml3V7G5kYTsSA1tAGUtz0M2xr6TRkXV1pvOr/RnuySMQ+7YgWlDLG5i+zJkAlA4rr+zAFBR2ymOqyd5jWnYTSvor/5BIb1JQzcAJzwIfSRR6++Shx4jNH4WVidq/7UopiJkPRZAkGBLUrZIhiDYAQKNZAskqE8v66jy59GZxeD8ibUQRWvfNUhvO7bX03mYftZk5qroMtna3Q7MFwbscwE71dFKpJBKpj1B2tjqSwyyQnYBLLG5hJWn3oYW5cuo92ui71vYF7tYfiAAadEICJzQDjE96NkdUpUUgf3qory844T+9eGe+HItR7w0rURGHydJicyupTVU5PHDyCQDGFrYw1DRlv6CJ0x6JcGS+ZIcxUFvWoV/U4XrXoVg4GBMPX0bJrR36Bz9npoMkolJyYwu/cYhnR8sZtStV7CoNX2ExYHYotzPUSH5s9gGDuVNX+RjqD9ooKRWMknkxqIxYRis9PYxAxSBKHE1CxiRUbJBCOvRofnZ1yeY0jqvba1iVNnNkmxgVzSQz4tYaYgZig8hPg6t9mUbT1FWSGyCR3e14AMQoIidnYiJbda23RiMh2ZDu+UYStptMrrqK6eJJCd8yO1npiHknkl9OJ3QE3dBC02Q2nThRM8ACRupO8XCSZiGp8ygPTcg2g/MhF2R0kO8j3KCAKeHM7BMuoElHW/OKzT3MJd/+SVOPLqO/2irmKsocsfnWEbhtVGbmKeX5CKSDTlfwe2RVajETj0AYL5FKKzY2i3KqiWVlBd5/fW7pFRGGheWELn0RrsTgYI5AkKlD+BItRQWA6EtcOebf2Y7Ax/zPOeucvzvkwa89K00ZjB12n//Cfesisbm29NBDLj7coAu+sbKGSmEIsk/SgaZHRWlYC/10CvWWfEZpS2hnSSLmLRtJjSJgMmBWYkiyZjpKvU5Yy42xuL7KgNAkcZA0oJEw5C4RRmx/bRuVQ88fjfIcrIFQunGTU1dNxdDAtD2DkZMXb8vXd9F2ZvuQcze/Yhk8ljZv8hZAkIbbEdWVekIFu4fHkVZ85uoFppIxCS0exL2G64dKRrUcEwXYyPpXD77Ydw7MA4KjsVBMWaBDEIqRDtHMqP5hqdJAU1TMDzSqhc+RKWTz6D7dVVf7ozEI4jO8kgGj3Az8Wp9/cTyEjdo9PQknt5HgKAuUWtL8qwJej0YtBOMI2Ar9fFOIdgH/4go6rDGpAhdRjFyZbEisVwWKYT22g8ex5dMi6bLCOseEjwPgtjexFQwv4+krxlf9MWkdAl9rgQezqEU0l/mrbHdu4TFIJy2C+06rRNuJsGdJ5DnRvj7RAQKPs8yYHktsl8lIAsR25x3OERw5DP/NqvTW+cOPEQYeilZSNm8HXaxoUHj7flS+le+ktITA4Ywbv+WIHDCOoMB35ij8jo04KiUImEXqXmT2ObPKbR3GFHt/3ZhYAeg9Ee0PkbWF08h1q1hP6gR8ccwmEnFOXHQ+zUkXQSWysXyCYYVJ0kA6oLbSqJibunkb9uAlNHbsD+u9+Oqetfi9T4XlAJ+PUUZLKPdKKA629+BeKJMXzmgXP4T585hzOXquiYMnbrEmodOhOBoDsEevxpszvYtoNsGKhub8MaDtEXy7O7Xb46jNJd1NYfwrByno4rBt0oRXiu8sYOAbCHeNIlKJKmiBjvNsknGoz6W1BiBciZa0uuPS1DJpOms0Xp4CbbQ2RG8qddIQAs8bN9sgMxmMgXTxXJ74ESScEcdvy9HMT9ZaIBuAPTr6Qc5DHJWBCWZlK0dJAsZmEMG9hZusjjO+gQDIfVNjSVTKbRxeyx6xHNxdHid+F0TOgWJcpAQcjLQxqSSayfhEcG4pGaSUqWkoFsgQBFWsRXuKDr8UOSdILf6EvPRmDwdZod1hRTqWimvkEqauCOG1+JZJJRZEAX6Nsw230/jSU9SbaQZUei84uR94AUwtraJSxdfhpLzz+N1QvPY2t5EaXSOrZLawSKbR8oTEbfttVjVNUQiSX8oqLVlStIR/OMriqUpI7i3cdRvO0mTBSnMJksIj9/iNcYwm2vwx2KQix9X+fXt3fY6bsoFvcinlnAVlvBZpsuynsd2tcCm6zKPqMROQiy5NIJbOxs7FIOdCBZnl/r0CTQWZQNXd6jK/R65QodaReyVoBKfZ4Z1xBNiPRmlfdPUORzwOPn3QrpvJhFEOMNCf4UIBDx5QcGFUiDZV6jzIbb5Z1s82890qYe74XoRBkhmTUCgVj/MQ6X5xVjHsFAmGAahRmgs9L944kgImRYYqu3gdn0942U+DyDdhkNSjhZC1PGCcAeYFBuwSh1oISDfH6T98TnHhLQRDn2xi6MWg8mpZpVueR/b5CnyA4O8t6KvOee4zj2eUUJfcFvuJegjcDg6zQt2xm4uqpIZhCd3S4ihSAK+4v+3L9Lmu2Y1KA7W2hWd5GfmcPs4RsRCoSQJHUPR9LoEDWGgm7T4S2XWp7/DcWgGn+KAqCGxIjHbyVJ6bEwewy98hblQQKFWw7h4I+9Cod+4Bakrl9AIEGgcRSowqdrS/DooN7uGqNaEzYjukhHtoYEpsEQMbKU191xHfZN5/3pR2Ei+UgM0omgJ3ZFFnP6CkWjadu4vFb31yrIgrL7MwqWP/056Fb9is6SzEjdKMPuO4gVjlCjqwhGAgQDMXtSgKSFeEyfwNLhfbThDWuQjCqDPl9Gm0BQh9shcHXJBPqX+RybvLjGz4lsxghfYv0Qb4gOKWRFOD0FhRRASBY9kUWPVKbbH0IPKqBfsxO7BE2yGsVCu7+FYDaBqVte7qd2i/UjomS9VWr7i56M7RaKqXkcvu1OH6zbbYIw210hDXGu8tgdBXa97ueISJQuskc5BJHfoZNL9T4rSfuX/QZ8CdpozOBrMLqEdOPPPJf9obdel5XC0XvcqvaywIWxhFIdQ2xsDNGxAnQzBqs3YMeiBu900BUVg0l/08XpazUBJxawd+8NKM7x5/HjmNizH+OT84jG00gncwhFRCIPuzUdYGJsD47sfRkmsxMwGLEcRsDCq2/CwR/5AcRSIcj9Jr2Wkc2yKE8oK8RgYnkHRr1Gfd3xk2fEOgcxOCZKgzmOhySdVZYkXBYrLillBN32GQGjtpjnF47Px/RH4GudNsYKSYxn4v7yaEkW7IYSxmCk1uJIF477dRU1MglV5A0YolipjWB0HOHkOCO1SEUmH+J9ul3KJB4rOXxZbZ5LoSafhEemYLefIRg8y/d4bX2OsuAo70GsYiR1EXpdpyNqUd5fGB4jvk75pSQncOpTD6J+7iI0hYyLiKbL10rGi+lcsXgqMzWPZGqa7cLPKGK1YpoYRKbC3j6sNRAKxpAojKOzvob2hUU4BMBwPg+d30H4Fo2g0oRCNiI2wxGVpgiHxMTqlqrm/uDd7/6D7ZdqLcURGHwN9m7v3crzX/jIvV2j9Quqrnsw9GmtlM+Gx7L17P5psxDeE1SdgE9FJffaHLYY7GpWdhjFGmi0GaFkRjtNQ0yU8xIJOHSKVqPmb0bSqJbQbVQYeZsYL8zjwPxtyFIWDNoV2O4QQ3OA2KE5jN9xHP2LZ7Fz7jyaqyuob2yhtbWFxuY6OqUdf4bBtuggs3v9dQmWWKjU75GxWHQuCROFDEq1Fum0TRagoNvt+7kEuiZqIfJBeYxMj5FVGzHq8oWpLCIRknGXWp1MRiyRVtUo1CCjP0FEpzMGU5NQ0vt9huEOqwiGkwiQyYCA5AxavDapP0GRIR5SLEsg0NlGLcFLIAdmyBR2IJN5SFGx8nGe98AuScZCncTPhAjEMoFjgkxiE4FkAoO+hdLpk2hcuoQMnzGsBRGA2CFKJxBcy7I0S12yqQIi2Zy/B6Wi8DsJieQsD222dXNjw2dhYhcrUX5eDIgGCeqhaZ5njwlPJRgEkwQEcX1+p7wjz4tsuK76KQLClt8pXoI2AoOvwUQk+NiTl59/21umH7vxO4d/6y4deE62lRuljP6Z6JGpNakVOqgNKY8lmz5g02F0fwGQWEK8deU0dpdPY2v1NPpkC2LGoN1uECjKaPHVIGCIOgcih35y6jAy8XFkcmQaYUYou4N+t8XPNTD+2hsQljsonz2NnfMX0FhbQ2d7xx8gC03MXssBEqPqCwcRm5iiQ4bgiqXM7PxiIE3kGYjxh4P75nD3K27G9HgBAU1Gq9NDhy9NpXAQjkinFgyiRwCSCVpJockjBC6Clk15I6oXhaPTbBUx20FA0CRKg3HKpHF+nq5L4BD7OYg9FcVSa3/6hG4onNtnHxYBqEuJ0DwHt7fIv1MKUNdLkf1wtb10PIEEDt1PTD2KcTqdh6jU9ozyMpmQTqfubPhg2622ESVzKKbnEdJiBCue2yLQiuXOQ7IhMisBNGLnaj0agRwLY9CpYsj29lwPkfwYAqkEArkswTMKrzNE5DrKlDjPw7ZQKdU8r8v75jmkCFs4/Klf/dXfFTWjX5I2AoOvwz7+wFrzfe9bs//4B3+mUl7didWdxofbCXUrU47d5HZ7OY+aleKTHU0k+Ii8fhmqpPszDUaHUZ4d2hk6/ui8WHE47HRJnV2EI1kCwCzS2TFkxscxffgQo1oSy2ee8isgxQ+MYfrWWSik2dVLS2hu76K5s4kmJcTMG74L87fcgTwjW2Jsks5F4rK94ZcAE3sZmIM+uvUGo7EDsTFpJpHA5MQYXvGyG3Dk4IKfsVincwyExHFlPyCT/aPVHmJ7p4PdSheVRh89SgvDsJGfmMTCja8heAmHqxMwSP3dwbUpxMQevleC3RVLnG2/HcTmLvRQOigZApmD11uHI8Cgv8p2WeQ9MjIHpyHFb2XbkTn4zEDkUogFg6LeAP9tERjrpykRcuiJnbH7DeSmswjSuTuNpj9TkE/NI5fcg161hh4Z17DZhmm4SGTG/HLytimmDgOIjGf5PZDlNDsICocnaA8praJZyoRkHFJQgzpJ0WO3IQfDbA8BLm0xMEGU6qyfOPG9T5848aFrAy8vMRuBwTdgJz72MfuH3/ymNXPFaNw4drdGT/kuGIOMTmdTAgwgYjCLNFnssiRWMIrdmYTetUENT7otdH2AujUYjCMaSSEh1uTPzaO4bx7p4jiG1NgXTj2CzbULyF83g5k7DyMY19EvNwkEZZTICraWFqGl0zj69ncxkPWw9OADWH7mOVg1MW7QZkyVCEiUJemcP2reIQtxRNQUezkQqGxZxfTsNO65+w5okTCee+YMBmQSfNsfVVYCCqqdAcGgxZ8tXF5sYDi0cfDANBaOv4yam8CDHh3vMszuGjyzSpou9ps4TCCQqNEvkRQQAPzoTpng0gGtJmxDbOW+Brt3BeawCTUyDSV1FIgsUDoVCALiP/qaUyIIDNiWBQIMZQqvIcY/+lUx+2AiQUDLH7kOza1tv5CLkD3RSB5xNYcB20AyRbuTxRRI/6MxGPUygcUV6w786V+j1qFMCUHms8emJylTNHTaW+ivinGGOPS5AEGJ9xHKES6drqTImus6046jP/Srv/r6yokTf/OSGzcYgcE3aN/zylf2X/177+39qzd853drkvT6oNjzjH1H0FwBCHpY8nPrXY392qB+JiiIkXmGd79Ti01QooxEonJQYW4WcQKC5dio0WlJO7D47EPY86a7ceCfvJwUl+7UaqNNIKitbsCl/q4tbWD/3a/F9Mwef+3D5sYWzj/0BM49+gR6PFaTeSfUDsLxg2QDBiXLoNn0pYLOiKfzdgkNBKkAUmQVZy4tY2N9i+85GI/F8fI9RzCVz8ORTMTiUdTqfaSDWcykU4goKZ4nhkA0iWB+ks/Zw7BymiBCfU1pIwcSPityBhs+CHiMsh4lhjnY4WuDkfgqaXiIWr0AjdFeS+6HHLrBbzt/8AFiSXOF5zIg6THY7RL6O09jQIcWszViabbYUj677yZYXgI7z5yEMRTJSzLicVGJSUNzc5UAwmtTMsREqTkyMouMzBt40FN5f9o2GEsjtfcg2cYmhlsiB8QkM3AQDuWhzSYgZQS50VqeGv0r6oTPSrJ2SdMiS5J0z+a1XvDSshEYfIP2oYcecr2PPB7qtyrHGDneKonwy45H4sm/skOLLczFXN2AfKBOmily6fU4I/8s8vN7Mb5wDOnJGb+SsUi86bb77NBD9LolbF89C5VM4MgPvB1T99yB7tWLjKhDrD55EvQCf15d1Eccm56FW6oid+QIda3sb4qaZCRcev6Mv1uxDwi8hVA86dc7WF9aQVfQajIGPSSWD4sBQwmF/Udw/wMPo7a+g5sK87htbBo3UG/fceRmvPzI9bhu5jBesf8WzGb3YCo2j8p5spMLO/7ovZ6JI1LcAy0mMhJNqNG0PzugRBOUCF2I5dpitsKxW6TqLbIWSgRPRTh9ALJVRSBOXZ+80585EIzAE3UUsQOQQUhSglF8iEHpaQLCNqFC9etOxsWOUmRUcvYA6iu72H76GV6bbMRgG/aHSMXHkU2NE0DJZsgSgkk6/fw8mUgPVov/TokS82Geu4f69hXsnn8GRqmN9NQeOIqLJL8XfS4G/UBakiR3TZKi79WCpb9utdTnQiGTUuFDgu685GwEBt+EiWXNP/Ga10v9Qe8IY/C02IlYrCCUHBme4VC3il2RSMuFAxfySO+ZRzg3RkcQlX5ijKgG+u0aVYXYtdmGqO5T3jyDdn0DmekiDnzfvYzgxJh6iZ26jtoyHUkL4cBr70GInV+lszvUvtFIlDIi5q+NSGQyaG+uEwx2+eVK1NOqn7LrKRqWtndh8zohVRRdjfiFTyK5PFZ3a/js33wKN6fHcXtxDhlRQyBMZ3Y9xPi71yeHGDIi87M93keXEbbf6qC9UUev2UJ6ms6ZSPsrKsWGq1KsQGcLIZA9ikDuJqixvVCyxxnRs4zKRwgcs9TnhwlGQWjFuyFHX0YQIKsQxABNyoNdhmQBDBFYnRraVz9F7a6RSbHtElmeJ0q5E4WnJykT6th44nECjeOzEc+zKHcG/B6u1Zbsse06u2LFJPwqTz2CpN3sIkDW02utYvWJz8HpGFADEUTTBSQmxxG5fhLyDSFIEbGuQ/2A5fS+oOvf0fqN3/hL46UKBMJGYPBN2u9+8e+3fvHN37NlGuYBxzPGPY1NKpyPmlUiBbdUGT1GJCmsw6N8EJRerMxzGSm7W8uoXj7DKHsSzdIytq48C7PX8Muaia3CJl5+PSNnEG6ZrNS2sXPqeYzd/ApM3n4HPHby6ESOIOJBZjTUGP1ldnar2/G3bWtskxnQkcWOTYFEzK+ONFEcQywVRzQe92WKmOYT27s/+eHPQFkvYYJOls2OIzEmlv5O+mMa/e4QrWoJDVJ0sXuyWHrtF1BRJLTLYv1FG8O2GMRTEYnTUfl3e9ggPbdhNa4wwtehEohU2YFO9iAAK5jcAzmYgpqYY0DXeU5qdn/hkthqnVSeIClT+3uBA34GpNs8g1BEFJMt8LoETov+qIahpA4yqi9i65nn+JwuwdUiaEj+rIJgCtnp/Uikc6hcfhz9yiryU0cxLJdgrO1AFrUco/xudsg4bB2qGqCcmERmYR7Bewpwx92BK9l/bRrKB6PRN171v+yXuI3A4B/BfuK2t2x5khcznd7t5L66WGNgdUhvSZdF8pFIJIJBTTvo+zS1v7OFYauCQaUGl+9pjGKOYVOHhxEM0FmTU5DpcMn9E4jmQ2IjEH+asLfbJMOYQPEVr8Bgc4UdX0d8bhZaOknHD9GJhuiXymhurGPA6C02TbEsk+fIMnJHfEmQzOWQopQQFYobO3UsPnUBVx95HgFHQUFUDAomUd7a9QuoNBoVOmACoWSKkVhFYWYB0QTpuVjQE+B9BWNkNn00duto15rokC0EYjnEZvdDEtOFSgFedxVW5UHIvVX/hcEivN5Z/qTkGT5P2ZNjBM7z3kRBIZ0v6nYx/Clp7J1RXqMA3diks1JukEEJBiCSkKRAAg7lToOOvfnEs2Qxts8shEJz+Z/Ywl3sbRlJFzFz5OVsfwN6lGDF+zIbdT9JKbZvH7qlHbgdk9cJIp7NI3VsBtLN4aERqj5tN9d/OZoev/RSZgP/tY3A4B/B3vfQp+zf+f6fWi03l/aZ7UHR6tmSaZrs37YkavuJ/RpNOmev34YzMDAQC4CaA1i2iHBBRju+CAhaQkG8mEOmSM2aJM2eCiM+kfLLfQvKX19cgpzIIX3TywgGa2idO+cXNxX7N4oKy6LKkQ0HWpT0uNHyl+gO2pQRqRSimRTBgn8LhQkOefQtD0994mEsPnkOMrW42B9yfXcbW+UddBwT+48eR6W2gzC1v0qGIfYytE3b3/q9Xa1jSHDqt/hcfJ5mq43yRgmVtRKfq0sgsxBJBRh9VaiRQ1Bix+DYou6jxHsQ1Y8Y+SMHKCduI0Mg8MmihFoGkivKl69BEjURRXk4Or9j9kjjl8m0emRBjOYW24IAokTTfpJRr9rwtp591q9jLMYURFtRPRGMZPZuB816xV9WPTZ9AJn4DNvJQa+04o+xiCnGQa8Nuz9AIBlHvFBEeDptOdPdL5ha5Y9K7/npJ7Nv/JBIlPiWsBEY/CPZib/9i84/u+M1i/2ge6UfdwJWQpk1FZOslZqbf1fEf3R8UYPPIcUWaxPoYb7jiuo6oTA1cTEIfX8M44nDCLmk/WEbwdS1wT6RyGQIB+/3ULj7jXTQIJqnT6FHqu5QevjbpVFKiLJeYUqCED8jSrELOhyKUhakxUIhGQnqe5HVZ/RsNMtih6UOguEoyt0eHl06j/kjR2DHY5icmBWuxeMGcHmfO4ygl5YvYG19BdVayd8ARuQEdAk2PdJysYKwTclQ36ygTXaSThlI5BmjCQJi4ZCSuonsIkhwuB6uNgk3cAOBMAtPrAEQBUkRAVpkCp0qGQMDvE1nptSQdIKYyGQ0LKqvEORQhh+jzKBkcGXV0TLx7YuPnzpl1qvjqio2eZegiIFRMY0oZm9E4hPBN5zMIzZWhE6JFJue8wFaZC2Keo2hVJISYQyZmVn+PXZSHu+8/+r22ucP//MniEjfOjYCg38kE1u0Lc+cHd8Jbt+5pW7dvh1czTYiTZSjVTSVFuy0joY3RKE4QYcIIBkZQzyTobMGYYYlbCg97IaHKNkWolIOxcIUlKwCXURYjZo2m4ZJbS4SlZIHjxIk0uitXkH76lU/t96js9gEimGdjjMUxVHpiCKvgHFNsJLkBPV6LOEnF3W3dhCPBhAfz/P4IRlAA2c3rkJlNC2QKodCcWSVMEq1Ctbo+Jd3lnFx7SJ2Kuu4snkZnQF1PVlNUA8jLfYmEN2I4XhAyWPymp06pQ8yyJLVhNJi63c6snGVbdSCufP3MLpbKF/6FI8Z0mk3eY89SJ1NOj21vpriKwY3lCRIUDYY164lBgcVXVQvJiBEySZCh/jcoQrB4d88+v4//9v2+ubL7FonZ9V6nlHtSTYli92mw4uxmx6Bkj9TY3NYfvRjkHiZiTvu9AvApKf3ITk+h3Aq5SmFrBQpzr3nif/0H7dKj629+SdvOvzaf35g7+IHLix2XviaX9I2AoNv0ggCwTd+W+rOixfv/z+ape2farbKdw+N/oRJ/V41qthpbmOpdwmr7cs4Xb+Ek84pKGMuvri8iOL+DNqhIb6ycw4PVc9i1W7gvNgXceCiNabgutdeD01V/AEzhVRdjcXQWVtFaHwG4bF5RssmmhfP+AujxG5JYqGURbDoVGvo1uro0clbYuWe5yA6lkdtp4ErDz+FaFTsohRAbmHO34792SefwgolwfG5Azh24+3o8DPPnX0a566ewZWlC6i1hSwY4FhxH1mE2H2phxKBSbEljCWKiIep36nlxWyCIYDCUygX+ohQh6fyBCQ9Qo2epTOnCIT7iBtRRDI3QCNrUhRGeARFui+k+BSkaIrH6zyGnyM5kIct/q76OyQJ4NSDcVxd3cDG5q4V0COPPvpnd//SO3//9NW3fe+dTuvMZsustGfs3jBgdXqSkGS9Rp0MgbKBbCw9NYdQMA2jUofb72BoDKDnKDfiqatKJnEyMJ75k4tnP7924e//5vWerP5SZipxq6fKU99TnCp/6Ory+gtf+UvWRmDwDdrJK3+S+7Y37b/74pXP/kS9Ufm5SnX7NdXK9kyj0Qo1aozw2x3US13sbFfQqfRQ2a1gY4M0mhp1kFrBRmMbm9JVbJtX8TgdzmUQjCQVbPNzDz53BqmpDN70xlfBa4uVfrygoiKYG4PY8LW3uQ49nURwvOgPNNYXF2GLtQMm2YFYukwKLzZiGRAYRKJRbHLM36F55dnnoVJTzx47jGgu66fbrpxdw5lnnoNLmn/Xy14Dh6Dylae/jPNkAka/hTwjtEcguOvgyyC2Q280a4gSSHZEVqA5RD6RRz47hgAdNRwKkR00rskaypNWeQfhjLWkKTtnevUNU3b1iCxR6HtRXk8nAGiQQqIIaRxyhGARTfI5JZ+6y44DUdlMbN7CE0IKpui04xgq4/jjD/42GUne6zWu/uar3v5Xz37gA/eFtbAUSd+4sNL17FtzqVwmtTAjFW44isP3fhvicxMo3HEdJl5+C1LH52EFHJQWT2JISaMNtPtj4+lfCbz7296j3BR77gNvecvrInLge0PxRKIwP69F3PBeq2GEvv3g3ic+vLjY9b/8l6iNwODrtA994G3Tr3rT7F1bW+fe3WnXf67Xb768Ua8mhY6uNepSrdKVNlYqWFxcpfPvot3qo8rX0GB44v+GPer2dBSeTOpqiKTFLo+hNKDOD6gqQURMrTk4dPQo7jh+mO+RGRANxICXWFKrxqIYXr0Eg9Fb1SkjGKmtfh+90i6psMh0FButMiK2W35OfjCdwsyrX4fk3v248pnP49ir7kBx3wKSs9NYW9zF4hPnUV5ahqkC1x++BY9cOYnTl8/4qbu5aBoJPUpJE8Ntx+7AY6e+jHq3TiYQx0CA0KDD+3KxZ3Ie9U4NhfwUeoM6RFq2YB+hYM5Npscuz+7Rf6RVO/soAeegDGNKAI8qqkYHI5DDMep6ygRKAjE2YHebfhKikAUICDZAuaCLn1nShBk8+tgDuLJ4CprmVp558E8+9ZX/dGrTXj53b8LTfzKD0L253Nh8ft+MnJibRuHIPowf3Y/8sYMERDHoKEGLKwjNJRCYjgsANpI3TC2ut75wrv7IB687/YmPfCcizvfoIX1eyU5gYuFW6D1FdUwzFUoEHvnjc+fWXugGL0kbgcHXbtLb3vY2/RX3pD/a7/d+uNPt68OhfbnXs067duCBWq35hXql22jXGnuq5YrSHw7Yo0V9AL9nU48z9JOvmkNB5z1k8hLqZQOpuI5SmZSaDjfoGeh06dAEjaNHjuLb3vwaGM0GVAKCTGagBEPw1GvLo3uLV+BWG/5S5aiodMTz9zZWYFsWrzH0BxgD8QgW3vxGHPjBH/XPkx1LY+8tN1Ar52Hw3q4+eRVbJxeJUaJwSACFPTNYa5Zx9eplJEUOgqojrIYQDSSQSKbQsDtYr2/7ez7UxfOJoUg6/jipvUawisTisB1RQ8Hl71GkkpNSsOhogcJYafIVf/jx5YsfPdtulY+bZntciyURKeyHEsgTECZ5/2k6vFgazbOqYm+GOH9XyXJcDOp99Ld20dvdwuWTT+D0+ccgNVvDqeTMutpuvVaXtH+RjsSPqJ6UDEZjkth/MRKNIqAoxJkeOrvbGIjpRAKY26zA6bagxwPI3LJP7enW5MP3f/61Tz946nWV1dLdjZ1mJpKblaaP3Y5gNINWtQlbCYYTC8fWf/buN5Z++a5bzN946CHzxLU+8ZKyERh8jfav/vnrc//k+/O/WBhPvs7B4InB1vT3uV7/P97zqv/7r+BOf/HAvtc/s7T6lTtUybql3xvCJgg4ooCIrCERTzJKaojEBd+3xf4gKEwrfjZgIKD5hUh7PbFPItBsWrAsBzff8jLcevgA6bIJLxKFkkjQS2yCwCU0L5z3B+w8kYE46EO2h0gdvQ7po4cQJgBM3HA98vsPYM8b3oCpO19Jh4vAabVJ2xsEARmXFpdw4ZmzKF/ahtHg50npxb3O7N2Hi9trqGytISwcSSQX0SHFfRZyRWTiOazVKG9a1OGeg65jIRBO4uVzN0LnvYupPdszCEgGIpQX0XwUTmYjemn3gdi5R//T/a/+nusv3P+xz2cr1a2XK0pATWePQNFSlEGUBnYfZqfU7NYaRnd7PSi2aC899xi2Hn8e5z7698CmA2ulBbnnIGmrmEQ0HGu5YseUl1EixZtbO5JIuLI7YiFY38/hGIjq1FtltqHH98nO6h1YIkmq2oI7sOA1uzAlV1tfK0W21mvhRsOUi9kF6eB1dyM3O4sOP1+pV/hgrhwJRA7CkV7hBrNe4st/d/rEiZdeHUSRpjGyr2Lvfe+xSDg8e8vsocQJWTP/NJwIPXDn0T//b3baEbr1uec//mHH7L91Y1Uk7bgIkQLHYikEw2FsbSxS9lML02mGDSBdlBFKspMOdEoHG9u7Ajz4tz6BoWPgDW94K377N34NOqWAmDBTxNZsmytorqygU6pBjxAcZMUfWBTj9QHxMxamlAj5+QYaabo6Ps5vWEX5yjqWnjqF6soqLl+6hK7Ww7BmYSq04Du8qD9gDAzc8OpX0ee6+OMP/BYmyDgi4RS6vQ5URv18qoBxUudat4Fyp4oOJUInEMKrjt6O28YOIqTraBttDJw2yozE0XgM+269BbvRj2G793wrIiV/8fv+r+U/fP8vBxYi4eSnQoHoweLUTShOH/cTr2RZbXQ75jNnv/xsYFjq3x5XNU01g3RYUWcqjsmFY3wuF3H/GR2Y1gBXT59EeXvZT+zSXduPbOFQFBRU/nJlsWN0LJdFvJBHmEzBn11QZUqMANsqRHYQQiwRJyAoqDTacEMa9D7Pb2p+jUTBxHaWKaGaTUxPzCKazlix8eLzsdnx/yv0hld85do3/9KxETP4Guyt3z0/PjExXgiGYl9+/Sv+/JN//ofPt1/403+xT3/6IeuVd+0dM+3B62zbkSamJzA5OY3+wMTO5jY67Q5cV2bUV6iPXehkCgFdwrDtsXPK6HRsmLaoOSixo9tkEQm85s1vIqugtm6QqooVe5QbIs9AT2To4+zwPEbsqaixQ4sMOpUOqGXSCI5PQC8UAMtDZ1MMYNb8wT7L6GOLmr80qCEdiCIoUa9TLujU7nGCVna8iL2HjmHx8jn0GzUU0mMwxajGsIOB0UNPTB32O5QOGvZOLuDQzAHsHZtFOiayFKMo7ez4g53GYIBkpohIOoCmfBJDVINBJz2Z9wZfKO9cbYdD4buJAAtdUvfq+iU0tpbRrO2istyyt05XEkZpkBfVis2uRPmSQCRPHsBnFpKkvLUNsTV8IBrCyrlz6JWqBKsAg/fAL7TiWGK5tAd/aza2l0WaL6od9bd34fE9r9/33w/wRnWhSRQN8YlxTN1wHJnDexEtZvz1FxuLV1HcfxhnH3sANT7XkOfVY2ElnstMyKHg4Ne/719/6cRf/76offuSsREYfA322b/bbP3yL337xm03/9bSP6QVf+wnv3Pa88yXhSPReDCQ9PP6S9s7aDNyRWK6kNj+aL3DLhRgJE1nAqhXGIH4pyZBwSYzEKJZVCXKZnJ4/RsJBuEQpB7peiwDJZVDZN8RhEXl5QP7EZ7Ziwh/hqYmEZybRWBiAqqfuxDy05+9oeNn1wnnNMw+upUeqhWDju4i61IGDOk0dIyQWKtA9iLqHUzNzRM0TKwvXcAUnTCixNATQCJ5CJJ9xCl58ry3dKaA1Z1V7LRqmJubg2JJqDZIy90ur20jTFASRUob8kVYsshK1AxJDT3QLe1uxBO5eyUluMe1A5JnaahTvjQ2e1p71co1lmvZYbWLXpuAwuuPTe9FLJ0h0zJRqWwTkKr+prHJiRl/nwaj3YMo1GgzusfJApJTWQJTDOE8QTEpVlSKZKM8ckcPIL13BqmDC4jPTSE8nUd0bhpqMsnnZttbLoE0i2A6gt2VZTInSg1jiMVzz/nJXPwWECTbEisaTdMwK17tyd/72EfK1775l4aNwOBrtD/4g4ec/xkQfPnL/z568Abp27rd3luNvnnHsG/D4Ku8W/aBQFE9vkheSetdIoJIjHMZkZPJEJ2Ux1VsDIYisUbiMYxWskqG4OGuV9+DYj5HZkAK2zf85CG716c0YERXQ9c2DWVk852frAOe7K/b90j5Rb6B1Rdpz9TIA8oC/m4sDxC3IsiHctTROh2u5+cbBKNhOt20P24wMC3EohGUttahKQHkkkWEtBBSwRgKiTwjq1izUMXl1Us4TzAIp9O484bbKX0G2GhsgH5C/W+jODWD3Hgalc4ZNMlI6lVLiiezH7bq2sBTzW/TZGXvgPck9oJcv7CD7opCfW9Ig2qfYATkinM4dMsrkUiOoUrnf/qLn8PW1WtLsGuUIe1K3c/BqGwsod4so9/vIpLMIzNZRCBCtkQQFUVbAgS59OQk8vtmkdm7B4npKUQJnmECpzZG5rNNzbZbgUc5JAXIrsTsjDHA2mNnEOKzldZWkE2NIZOhRCqXsUqZRakyrZrDm9997zvO/ebffeIlU9tgBAbfoN1334+G3/Jdh+Ze/YaD92yXrr6j227+vDFwb+00O3K71US1WkWTWtN1SS9DlAbCx9naIoleMFlLOD8d3iQYNDoibVfk7QtWINiDOMbFzPgsbrzlZni1BqP8ADZfzpCe0hHFP8Rqvrq/+IlahGBB+isKfDg2/PqD9Ciburffo6LxbDT5GbNsI0AQCEXoKNTUDhmIw89IdCpR4GTu4EE6bYX3bDMinvLlQz4zhigZgcz7ru1uYG1rBS3q9ZVeDW4sjre/9tsRs3Wsb6xgs7LupwLH1DD2HzuKXLqAmnMRLZORvue2spHIqaHRCjIS/4uhZYQkz8TmYhWNFcqjdgj2wEOLz2HrQdz8qldh9uAxhCmFZDlAcO2R0XQRECAoqRh0msgUpjF3063obG/BHYrKMirCKQWBAKmWWKNAWaEGBdjFECT7iSRT/kpOSSzqyuXhkJFIVYKBqPCkiW1oCdrJNLr9Nq48+TxA5tSoVCBq16fE8utgmJgrkfG1oQZ0ORZNLf7WZz7xzAtd4kVvIzD4Ou0XfuFo6jWvufHG3dbVn7eN/q9YVvcdlmW/0ralaKvZlWt0pgY1Z1PofDGbIGqdEAiEk1uko0IrKHQ+Mm/0uuLvql+y3CEQDE3nGmvgsd1OD0uMhHtn92BuZubaAhxGcVG5SCT0+PsKkGe4BAWxQk/slmyJKsQeZQh/90RdAXZcUTZ9d2cNp6iByxsdZONpf8cmneeJUeuL6sgGHVCI30lGzgGB5cq504jFM1hevexr8LHxCYSiUWp3Hh/S0VRcTE7OIR2JISsFsX15BVd2r2JzdxXz+VkUsgQQMWCnWVjqXIITHOLKalOKhJSuqgff6rrSAU/VURU1Fi/1YDd1yKZCqdRDh+2z58hh7N17ALmcWNqswqLc6hBgy7UdNJoNfxpWbATb2CohTcDMkLFEhkFSeZ0OK5HtiCFEMiWFbUtgCEWiiGdzCBC8xBJqogUcWUfr0achtciOUpRgwRBkvi9mbVwC2un7H0VSTiPM46sbu8inirxuirKOIF+vIhxOIppLbv3iD33vw7/1N3/Dhn/xm5jrGtnXYPfdd5/88MN/klvZ3DwxsPp/GY+FflQNKNOeqwZNQ2Gw7qFSXkOF0qBeZQenBvX3A2Dn9v/nUSKIqE8G4Nge6b1M5/fQE4VDCBbJlFhTLyQEo6QvFzQ6cQl/88lPoSNG5Ri5lVQKAWpcNRwhKIjFPZQTPFYMAvL/ofoLc0QZdMoFgozY2VhsD7+4+ywePPklXG5UYCsiZ0HxnV/s+Zigk0SjCfRqNaydP4twLIAo9fYtt78G3/62d/mR+uzJZ/2VimEvjIOTB/AdN74Ot43vh9TuYun8eVwsXcHSzqLPWnTGF5espFEpUQrpOLfewANPl3B53dHXNrQ3S1bsdjHjATeOQTkKpx2DYodhuxIsVUJmrIBb7nglzIHLNh1gkfp98fJ5XCJA7TRL8MIaltYXoblBpBIZ2Gz3+ZvuQHFyP2JOBEGVzk5mJeK8yIqMkQ2k2XZhOrmo7OyIBU8kEdaVNUAkgomakGLqlkAhiUQottfKmfP+Aq5OvYGxqVnRpAC/M1FxOhpKIKGl4facqNN1D8edjNhK+iVhI2bwNdprvzt6+InHPvsTvU7vh2OxdEFWAxj6K+nIJknfq7uMWnQYkSQTjCjQdeGejs8CZIKCql1zWEETxEChiOzCjy1DrLMLIJ9jR4toqNZEFqE4iuyB+v25p8/i8uWzOHTsMHJTcwQZOntKUGcZapSRjh1cJe0Xy4xlOrdK9qAm4tBIj5dWr+LvH/gsvvLkp+lsVdQ6FhJ6HsV0nvdBBkGvEB1cY/Ts15rYXVlBLBdDNB7h/YeRL05icfMSTl96FqXtTezsbBDotunYV3Bp6yraHeps/rc5oLQwhtiXmKM0yPFZNUR4b1bQxt89e79fSck1HKVQC0aiRkhuLXdRuryD8qU6FCsMjTJARGyx58Gxm1+GRDwPXSbj2N3Fn3/0gzh7+kmEXRn5cArj4zMEUQMywSKVyEGiDIvks7AbLRi9CnSxuCuu+5WcgvGoPzgaIJPQAiEeK74Bdnl+Z1Lf4DFB6MU8bFms9mT7ZTLwCKTltU2c/vvHESNIzhw/CqM74P3oiBBQPAJzNJbiCQj2oSARBw/87mc/8ZLITByBwddgP/ELN2capfK/6HYaP9pqdWKaRkKqhP3yWqLYRqfdRGV7199rkH4AWbUQYUfU1TidVvc3/pAU6nOyAsp5OrlgANfGCFRJRGoyV9L2UNBDuWLAYhQSDEEcI5x9c3MNX/jsf8T5c1dRbRi4unSJ2jiCtd01f5ahSj0dZYQf8uvskB2cu7SIz9z/IH73fe/HR//uEbQ6HtIxMdBo4cpODxFGt4lUlkcLYsiIx+cR7EAwhcpuiRjmMhAO2eljGNJ/qu0aOnaXLwNVs4dN6nXDcxBhBK7yfcWwsTc1g8NTBzE3v0CqHoThdLE9OIdWYA2e3sGcnEemGURnp41+pYvWVovOmIBKpxclzVRSetEGhbEJrC6vYXrfAi5dOIWlpQuIh8KYHJ/kOS3ELQ1mr8d2NJHLF/xZEAG0/Di6zR3Ei0lo0aA/XiAklc6oH47GECYg6DxWTMHKlEdinESUraTw92WD+OI0Mi+Z7OyZv/ksSkvb0MgyCrPTCAnW0LMRDsUI+Dv+jtqKJmPgDBUpKO3+yI9/x6k/+ptPi1JNL2q7FqxG9g/av/nVV393qbzxy+1u/XC73kcwEGFUIjukF/d7Jl2qRr3boWYnS2DECgfDmJnZy08G0GzUUSZrEDJClCizTJXMwObvQgrwEH4mIKr9khXMz2o483wTZKf8ZsRGJNcSkVTNo4wAdrcMBrUwDh2N4PiRELq9GK4yJo1PTCLOji5mFpauLGG3XMZupQ6x56IAEzHtFiYzP7iHbMKWkQ7P4jVHX4YiHTTMe9QIWHBJ70lzxPbt7UEDU4f2IztW9Nf8L5JhiGOqjQalCNAh+Mh8hmZpG6uXLyHEe903fwTZfJ4dyvNTkresbWxGLqCRvszoH0D87AK0RoDMpk+s6fltp0QS/pJnMYuRDDKSMzrbqgyXjrmPoHL5+VPYKO8gJoVwdPYYmv0W249gRvDa3FjHwsxBzB89TBDWYAz7WH38cRQOFJHbS6ALipqJCcRTGYSiPLdIwhKNQMbkJUnzScucixcZDiW4oQB0yhOFxy899iRD/Z/6KeKqreLQjTf6W9ubta7fdvXKNpQAEZ9gIBN0pm5YWI3k9XfueddPPir6yovZRszgq9hf/uU74rV2682tVvPedrNLzeli0BuiRecXjRfQTHbsNkoV0m6TjpZKY7w4h1g861N2R2yu6gz9FF0xNhCJSwiFdWRzCd/hO6TuKh3OJmvI5xR2dodUnKyA/yY5oGO5fsdVxYfF1CEvmswMqYVNOv4uTp5p4szFyz4InDx1Fts7JTSbHTiks4qYyiTgEIN8NmIwzKfTAdSHW9gabhMswphIEhCom5PhOKl9kq4s8iBMtAgmooz6DuXB/Mw8jt52Mw4ePIbZ/Qewb+Gg/zMTS/szB4V00df64WQUpmRhu1/FF7cu4lJzgyCnIqlGEaxE4NbIogY1OGofcpCg6GoE0z7bKk4fJdPqD5BOxrC+uU75xXYdOmjX68hqCcwW5xEJRP3EoWg4yzae8ZdtJ7NpApDrJ2O1rqxA7kqYPLQHsSyvGQr5Ms0XaJRlMn9n41MOZOFQVtnVErxO3S8c45Ex9HgvD/zbP4JNQJ88cITMz4LV7CFASSjWXYiiqhbfC5D12bLY0JXsKBkLhOXA8++7/7PPXesxL14bgcFXsV99/y9rj97/+R/vtVsHTbGrsaDwjOZi2s40RF6/hWqFHcORkcsm6dBjSKWoyem4DsO6x+P73R472pBdktFElvwEpAijlRawENRt/l2MLbCz0nEbTYNgQzlh0ymJBha9meoUjEU8H6/Lf09PKMhng1heJYVvkeaT3iv+YijNH5gU26z7yMP/sf/yV7oDfzfINJJxGTEev7TawbmtXey0GsL90XR6OH79zcgXC4ymcb+ysKisJFs2KjyuvL7tz+XvLq2hXStT8y+iW2tAIdLkxseRzBVghGR8afksvrR4Es9vkKFsi2KqEhKM0rHVCMGJT6KSFekExqAOy9DYbkA6k4PK86xvLvv5EAmCw+TkFIZii3TXxoQ+5leHWittod1rI1MoYs/+Q/4Mg0pglSkTiJbQeQ6j00J6agyRHMGHTEcMGop1HBL/rgTYTpQFEuWPAAVRAUnms+midBy/myc/+Xk8+/HP8Vgd09dd5+eADBgAXDFmECS4aioaOxV/1qY9qPMr9jB5+LAbTacef9e9P3T29z/51y9qqTACg69iuVTtQKfd+mFj0CuIVGGxxZgwMR0YjJKCExkGXQ8JdrLZOUavqKhZqFLTDtAjre31WqjXy37dQzHDIHY57g2G/tSfqCAsGGc6ydDN/txsMMKRQdtkGKKIsk9h/ZkIDxrZgUWAMV0XIdG5+YflDRtDOrgAArFqUJzEEQOT/liAAANB2l2IvYTFzEYkJKo2O6APodVxsUUGsd2q4rGV8+hT46cZLWPU1oVJ6mQt6K/sEw6sUdeLKsjrZy+iV29hiyxE5CKodI6Fo8eQnp7Aw6tn8FcP/z2+ePoR0vkaUkmZgKUgEnGgGzr25MeRo4OHNAXNah2VBh1MJUCoKpkFwYAsptZqIZnM0QFbmJzbi2J+liAh+7IqNJ7B3114AEOY2MP7E+nGWytr6HW7yE0U/TJswXAQrd0SItlxxDKiSIpHx34BDAiUos6CAAMxm+Fv40ZGJpZqC5Q1+V08++STWDp/AURnxAnW2fEp1DZ2fEaQmMgipIdQa1ZRIyiJzXGSBM7xPXt6kXjgr6be+daTol+8mG0EBl/FvvOf3np4Z3v9e4f9QazXpUMz0otpADFopQZd9BiZxRhBrjCGcCzBfsVobg3502BHbTOaNvi7CUWxoQcUvhiZoyF/nr/bZtSlvDBtkTcAAgdfnWsOTF/jtdhP+b7YEJ3+LpYaMIbzenyz16Rm79P52VHZ1/2XmKGwxYE+MAgQ4fv8LOMvxORGkAcNhzJaBu9RnJP/NukICoGia1aw3lxCpbfDe2bEFRmTfJZas4xGvebPOBRmxpAuZLD/huuxj5Fz+tgR1OgpX7n4FH7n4+9Hqb1OMHSQESAgagcERfeSEM2lcDu1d3oshVQ0jfZWAy06sauovGcJc9Pz/oKunXrJh7FBr4sJgsGe/YeRSMRR21qH3RkiHWa053MIuSBShDc31vzMzLGJcR+YbH4/znCAWKGA3MwMWdtQoDZ9nkAQCPoJR7IYN1DZ3rZD5cDGE2hsi6QjCX229LlTp9AnAwxrYew7dh3BT2wEo2AoVkP22wiT/Q3ZsPFchlIkh1w+owWUwOO/8Xcffcpv9BexjcDgq9gdt81Emq3GP+0Peon/PKcvavMHIiJfgDTcCiBfEJ1iDKKmf4ARSPWZge1LCcvu0xXpenTURDyFQDDADp7mMRG02yY67SFSuQB/H6DTEYBANsA+KjZIYX/1gcAhIxDTk8KxRNFfscxBOH9nQOHBn2JMQcgPEgn/d37cdzKRUSduWeNv7P7s/HR+nsbg+/RzviMyI2VGPDKLkAVD7mC1vYpzO5ew3dz2nXyluoauYpGe1+G2+8imcpiY2YNBWMJHHvkE3v/xP8dnHv4sHahJgBMZVjIDq0L9L8Y9yHTIRKZI6+965csxe3gPgpkEWpQXu8srbBuTkkbH/MwBjE/OYmn9ChlF1t+ExvZMv6hrKpjGTHEe3a0aosG4Xw16SH2/tn0ZldoqdFdFLj1O6RXzp0nFJreRYIxsZRJSWNRbkP2UZFEERuw9KbLAxBb1bBaBrD4gesM2G9pEJJ3C8rNn/RmVmJ7AWG4GwXTMHyjttNrQo0HKqGlkKGuCuoJCMU9p4jjWTvnS737/v/3yiU//kWj6F61dCyEj+5/aW17541vk8yvCaUSkvTYQxSgyoDyg44qKPpnsBDtilB1EVNsVXsYXxbBIRRYLkyLhBPKkyZlMHmLHYBGQxLJhsV4hnQvCNKxr04h0SrEfo2ULjSuOEdGduldsi0wTAkAMDOphggOdkbhCMOD9iHqBwun9zwguILo6PyP+xs/zTsgq+Fn3msy4Jj0E25AIBECUThMI8n4E0hB+yu0y7r/0ME6Vn8f924/hi1sP4tHOKXyx/hSeXH4GH3vu4/j1v/lVfOhL78fZ9WfQs7o8l9i41EGt7jLq22gzoA75TGPTCiOuWHVJINqR0O3UYfUaiIj1F4MeOiKlms8/vXcBsVwe0XQWe49djytnz+Ghz30Wz3z+y2xDPlOUQMvono3lcLm8gsXqFuRgxM90tOjcwqn1ZNjPK2hVdsgQyMRiIagiW1Hs8SAYgWAB/oCPwR8mPNsiIBhsLbaQKpacB3HsuhuRFWM1ZscviJIqpFA8PE2AItMr1UGG6A8iS30H9ZPLsLc7mmzKPZD5vNhtxAy+igWPmJJdL+03jcHtYvNUjUDA7uQPJIrYGyF1jYvlteyMYtxOAIbYx8A0evw5hE6qLAYUxToAk1GSR/llzZuNPh1DVAuy/eQi8TnhyCYpvMHwLSse6bvsswQxgOijNh07FBAMgwwh4JJJ8B7o0OLa4vMaqa4AGkt4O4FDbJoiYEHmMUJuiJxZITME1fZE0gzPGot4/liamHMPUMKIc8jU0xojtjhvmNLGdAdoMvLX7QbOti7iau0qLm9dEGdCNB7wBzUFqxEnFgpFyHH6OqO4GLTzkMp6yLlpZC2RrBeAQ9CYmNwHTQph2O0jT5DUg8BWbRu7i8sIyyHMHzmK8k6ZD8PW5vNouopatUrp1aSUqeLI/BEcnFlAkPfJp0aaICIGT+Ns6z51fngiieT8uF+KXo2E+Sy8KYGuosYiab8tCqH0rr3EQK/t6QhZMYSaCWwuXaJcqyOfnSTrG0M0F2ObAonsGDITEyguzPmb0YSCuqgwPQxOFZ586lTlKx966MW92coIDL6KPfGF884Tj39o0O01bmWUz4l8fzEIKInZAvJ4wySd1UOM0jodSVQMElNzghW41KkatXCGv4vEpDZa7YbfcbudLirlPoJhh04onFI4ET2UXanPiGraYgqRDs9vxyXoCPARjkeGSyBQeE5KAUtDt0fHE3KAHxXZdQFdsAIxAyGOvwYCAkT8DUP4u1iGLBiIcC4x+6EQcCKUO/QVOotYoszjBdPnIQpPKhxb+JDYOk2soZB4vDjzQGhs/lvnK5kWxU8VghufhX/TIwodEihOAjNzARw4EMGBYxlkkymEuzm4ZCC5PVOY2nMAbDHUyyUUstOYHZ9Cy+zh1JnnxEbVKOQmEU4l0aakEAuv4skxv2BJqbWJnmojnc0wcteg04nFDI6QZoW9e5GKZzEkaEg5jbQ/igE/392t+luwtxc34W2ycVZtGBdbMBc7MM40UDuzg8GzdVQfvYBLj30Fm5vnKfEGZB05H5zFuMORV92BMYJAblIAQtGfDUpOFaFP5mQ1mfzT/T9+5yk2zovaRmDwVezEiRN45JHt7Uee+NOx4XD4MgIBmfk1RW7R6SV6y9TkDBLJJI9W6Gy2IOWMZAqdTSh1FfVGiRq6x7+J3ZQG/gKlaEz2I6bYes2j7hWgIBYg9tr/70wCpTFkOq7I2xfjlomoQikiwrpLieuhL7YZ0OiEvBsR9DT+TUxPirEMAQgBhuiALqK3hkQqRD0eQDoloj6QpbMoskPWIuSJkNI8NsjPC3DyAebaTIYmVvOJ4XQCiViRKJBH/OD/4Fhi/MRDLBkiCxBTbzbol5hbUHH0eAxFsVeDmkC55ODKlRYKWhGZ8QS0Iq8V1+ESQNyGh2x+CsXxaeTHCmi36Jzb25D5DHsOHEWttYtaZZtt04FM2r/VLOGRledhNjvYW9iDccqvANs5QBlQ2DNH6k+Zc/UcSusXoJZd1B67jMq5y+heWEf70jqczTq8ZQNoDFC/uIGtM6fRFyBR70N2NBQPXOeDzqC+s9putE/bhjShWIoSDccweXQf4mNFqEQ7NZaCFIvuuFH9kWEK//dvfvCDL/oMxBEYfA0m6t3d86a5vDEcvEHy3ABDpK1ojmwajjs+MSOJyCSSZix2RCpyxkebThBCt9v2U1c7rRYjDVkEdeygLzYt1TAxLaSyTToqojmdi5GZeIF69VpUFzUUyUKhMKJ7dDqfdkd5HMO1yDwQOQg+0ads8Z2T36RCABKRXIwtGEIX0IHDAQn5cUbPsRDGxyOktkJK2D6DEWAjshsFCxDGR/AZgj8+wn+L84iZuSAZh08/+KbHcwomIxZIGgPxrLxP3miEjprJ2xgrqgQbDesrwOmTBk6frmF7q4pGm85bnMXe8Rk4vAehqaKBLNS+TnaRRzQUQ6aQQZw/SysrPhikU2NI57NYXDuL1fIiKtVN1Bo7SIWTOD5/DNcdusGvPRDW+VzxKFJTkygRCC594RMYViqYTh9De3ULVq/N5wiRtaRQJ5jsrl3B9u4aGcw4kplpJHJTFC8h/s7rZSaQnT7gKInQqfnp9Pc5He/J/OS+THbPHtMNa5IpaZ6cypbY9p+xIL+nPxx8IPeqW2t+A77IbQQGX6O98weODIFojVHzgWQ89ZlOt3N5LD8bmpzcG4vGY7qoS2DbBjxGUTF3LiREf9iijGhTFrSo6VU6u0G5YCObSTCaymi2B2g1ZAwHdCl6tG1Ty9IJRGQW6fL0Kd8ZBVyEwozOwg35NxG1hVkm2QePEeMAonSav5DRp/KUBCYjO8+lklU0OyILUqQ2U660LN6PhWGfIMCoLrQ6yQ6PB0IhnoMAJJxd0AJxGTFuERDSgSBBXPLHJkSikGAm1gsg5Xj8sC9BAugy0j/9cA8rS2LjU8NnC6Eon02yMXSHmI+T/ptENd6fkCFG04TUJ1uhzLIUB3k6tDOw0Kk20RBbx/GeZ/ce9CXDYqeKmZkF3HrwJhy/8RY2gI1+uUnupSIQCqC4dx7bl06it7GGcDjtZysOW23eY5BAl+Hz5VBavYC6uYl4rog997wVqckFhDMZNFeWUL98EQ4ReezgYTlz4Lrqnu/+kc8e/O0fe+Q3f+3fPhebnlkNaPG6FIk8IoXDf+U59ocir1x45r1//ccUdi8Nu9arRvY12X1/9v3BEz/4oeF9992n3pp+SllSx35iMLT+lWNb2SE5vusxVigi81Dk21totXdR3i2Rzht+IlGvKwqOyJidnoasV8kcbDom9aufjERnpVY2BmJK0SFKK/5SW1FYVYwj6JQN/l4Ckuuv1xdSwR8o5DdIf0HgBTAQeRCCzrdadNa+GEHgOemowqHTaXE+8SSCHQCxhOOvsBx0JTIWB/sOa3QcMZJO+k5m4cMPGUGY5xWFUx0Ciz9AaUhkNJQqPCYYIvuI8CbEgCS1imvpqG67qJYsnsejRBGbw/CzooaCrOEdN78RL584AlcMUrohDHYGUG2dzhtBIBtGZm7C38z13MMPsx1d7IpVkudPIT0zjrEDCzy/iX3ZaVTXdxj1d+D1HMzs3Yvp648ge2QOO+eexvpXvgTXpPRqmWRVQUTiGbFoxM849CibEjNTkEmDEsW96F68TMBkKxEwRD2DxOw00gf2gprKcNTgJ93ixM9F3pLdch+txIAqpEFPll5zU0u04kvNRmDwDdrHPv1LM9sbu7846Bs/6tLxB4MOHSNAh5XocKZBjbvZqFd2a+V61rKsBcM0FOHYYhosGAghkdD96TwPA5jk3MbQ9Tda8bMPCQ42O3OfXU6MS/QpJYgzwoV5ftLyCKl7WCLzoJPSOUWk9qcYCRhiRkIMChqUHLVdRwRgWHToXEqMKZDWC9nBz7iOgmjCha4GUC0zOhNf5vYrdBzXlzOeKwYdBRzI/gyGABgxDiHkQb/rodUU9yFBJzMJ8V78aVBeK5aIYdAO49yzNTo15ZKQOgExUMqfvL8je2Zwz749fl3HVHsCOV0MDIZeoPoRuCmxlZqKXer8WCCJQVzCan0dj3z5C5QadUTZhuN2DKlQmuyJ1D6VwtzRI5g5TjDYP4utk8+ifv4ymlubcFoEZYKtzAZSYNL5i5D5XMW778buIw9D4t/0UASZPQeItjq6uzv+wHAsU8T4DUdhBZSqG9V+NPjjt3/y2rf+0raRTPgG7du/68h4tdr7Jc9x0x47mshbV5RAk5H5gqLK/z6SKPx8v218cn7fxGVFNW6KxJR0NK5QHzMC6mQQjEYKhXEgEDbDUXk1HJUoNzRFTPNFGYNsUnD6IdmGoPd8McoK9iCYhxgojBAQiCt+9BSOKuSDcHQBGDPzGs+rwuyKCO/RQekARZGHKMBERPFrx4k9HWTy/F7X8kEkU1DFTmb8MyXCC9cWKdgiwSYa0CgDxJN7aFQlXpdsQ0gZVfJf4vMOnS5MXd6pKyjv9HjfYt8FcW88jufQCCqGZCJZCBDsaohHU4iqSUTUBEyPkkIQfl7XL97arMDrm8glCpiYncOxl92OQ3uPYSo5gbHMOCLhMOLJGOIzGYwdPeBPAZaePYWVRx9DfXEFFhmW1R+QwVBqwEaQtCgYSSDDc0XTecqCZRTmbvBnSBr8vXF1Eb0q2VqzCiUaRiRX5NfaN13H+oNff+Cvt/0v/SVuIzD4Bu32O4/dw152L3t60HFMQ5YDJ0OxzG8VUrnfOHZ48vPvfPv76k8/vd58+w8cSDquccSyhmYkprrBkBwNBbWhhIA77GPRGGp/OrOQ+6NhT79FkYPpUCgiaXSsKGW1qHYkRvytAVnDQLuWiMRILHIBIiExLkCAYCQTziZy7QWxz2Q9FCcCyBWivq4fNGxM74tC0cV057XxBGFiIFCwDGNIRKEDivHBWFxHNMl/8G8i0tPv/XAfEvkHlA9ieJRPilZNXNCjBiczICCIiO/xPkUSFTwNzZJHttHxU3yDMcoMvmIpRlzKhWDYRroYx/Gb5mAGuqgMS6h2NsUACEKpGAqZCQSTKaTGCmQYHX/j2Ewyh8nZBUxMzODITTdjfM88QscDSE6lCa5pAlWcLKCLcx//GLYXr7DtxjAUdRe7VUZ82R8TSOTylDsx5A4cwPrZk+hsVTGs1TEo0fklDdm981CSYcQmpxGfnIQeTnhaOPzF3kzig7/5yRf/TMHXYiMw+AZMjBnE4sNbXMd9K+NnNRBIvD8QzPy7f/Hjv/e3f/u3jzc+9KGH/Bgq7N5v/7b64QPHHuga6kc0VVoORROfCujRx0OhzHthpj/SaAyebA+CrzD73nd224pa3unCIlRsrA2hyXGEQxm6oOFrczFI6Gtz/kiExSCl2GOBjimLBCOf6RIExJSkjlQmTLkhoyt2IMqJUUFKD3/OUji+YAbCBAN4gVUw7AuZI0BEzDD856xHwQ78JZOa7WdGGj0VnTb/zp4j5IGYihSFRQQQ6GQj9lBFeXuIYd8iE5AphUTlJ36crECwHjFg2ew24Cn8e3qAq/3TqKjbkFJVNKM9dMYMhAlm8dksFAJbYmqWzCaBeGwC9mCIVofHElRk3qNctSgb0nB2Wlh75jn0mg1/LCAYT0IVYEkdFYqlUJidR0DWkS0uEFRtXH3qURjVPtLj45QmSYwdOgQ1G4HVbMGstEX1IzcyWTynjuceiMjWUye+RcDgWp8Y2ddtv/3v3vFex5PeHAwG/uyf/9gHf4sO9V8A4B8yRmP6ouR+5CMfCT3+lfe/odGv/ZTturdbQ0sTNQfEIifP6aFeHaLGzk4ZwYgmHI36l47ZJaUX1D9C2m6Rwnd6Is+eUZmhPBYXg4T8W1RHbixGx9Rw4WwLmfEwDGPgZzza1Py2KJri+PfiDziKgUlB6UUhlOn5OPKTIm1Z1HF06DwOAqFrCUoi0DYqEpotl3JAyBlKBJGxqJKGh1QSjAA6DR2XzrT9sQxR01EwmUSK7CIqNo5xKW/IYDQX6aSON7/qRp9RrFa3kdfTGNpiBeIEkhMxPp9YWRhCQ6wT6E76qcABOYNd+zTSvX1Ib6YR6oehuiEY/SZq9Q2/vmGn0+U1FSRiCfR2qozwEWQnpqA7KgrzR7F05jl011d5fsqTLKUDrzN+/Dp0lDbM51f8vTDFngvh6anNxA1Hf0f7oeO/x+9L5H295I0xZmRfr733vT8boT9n46HQvcmu8R++ViAQ9p+PXVt7KDHE/9Pee8DJVVb//+f2Mr1ub9n0HhMChBZEUKqokEivJoAiXRDRsEgR6SJCQJEAoSQgxUjHJJQkhCSk1022l9nd6TN3br//57m7+MefIgmiXyHPW/cVdu7MvXdm55znc57nnPMolzEscwRS3Jw7V4eMGucb4Gw/QcLr7yz6XYOBZAlyeVzUg0ZTZFC456eKDFUzkbPAKfcCChDQyK4UKEil0M+ADru2ZmHDuiQa+zl3xHdn9xBurQNSA4Oj+WDIgQ0dpz/jPR6TAxrYpgxeFF8LIn4tiuRxHQVNuxOZioJej94Cvh6uzcCd2It5XGlIQX+PBW3NyIm4AgRfB3scfF/4uSgEx9WSeLWDZUDRdNiyZw8axZHjqghCtCEAUw6aBOW1AfSltKCoZyGn9MGA2gKrCs/AGv1leFt9yM5BLwgqco6KF18BfQ5ZyNCtYHgU9GMBF5KA93lA8PrBg0Z9GodP6DbkUAW694K7GoHrSIJlleCtiEEA94Os8IHSn0JOFqkqGe+Qjf4YqhK0TVt2duXD7ge3H0CcwedAilK+QCj+0EUXPbLp7GueLA49vE9ki90TkTqfjMUZThHGeygYmob+ILa7moDrArxeCcJREaJx3DEJGS2KD3xeXEOADBlnFvoY9JzBXAOc/lNUHOhPADRvd2D7Jg262tAIHJfQObGDGZzkwz8fT/rhiUjctGOwmA+rDxqpARW6WlJohLdQuCGBjFQGlvkGMsBc3kZhyeC5cPSA5yDwBCY2uEzSgUSXAdmMiZzF4BwErgfAKxy4klJDr1cV1s2yxO/RQc4np5ugMSUoq5KBElRIFLpAszR0PwJyQCJSHTwEvHEICH50n6LOm7523owlItk4OPgzQvdBBRRgPOgzCXjBX1kO3rIoeGJRdI9e9HnxQGHn46B/0fkYrwBaLg3+cAyiE0ajzwLdFwotnP4sKH0J4EMB5Jx8IHl8KMzgWaeohN3Z3P0E4gw+B9yEEcnGEaNTS5fOQ2Pr56OmonaaNxCgcJdj3JEHx/0sj77UPIOcAa5ixFmMyEB5ARklnhy03GVJGY3UeNkPG5g78gI2PlxXgBSChM6DhQcyRDxXKPvRf6DfcTiA6xNcZ4DOidWHO3Kjw3iiEBdTYZkfiUkQi+N2ZBokEyVI9uBVDBZ4ZEiUhfsM4vkB7Azw67DzwAY/6BSyKTT6l5BqQY6FctOX8bInug7yCliUYLWAIhVXSeAlf6xIVE1FYYvpqCqS6EYa3Q9SRshJ4F4PMnpDHskH8bIqdE8NdigSX+Mvj/+iRp+8hGE8yMlYQAsGSBEafT4+8EXjIIb84EOjvRwMIiXDowshh4H+x7DIqdVUQLavF70PFPZEgiAEQ6CmMshRiFDK5NDjKAxK9LohhlgdBi4gog/b3EztaMUlWPsFZALxc7Dk4SX2H3+/JN3QcCT61u877StWSDu7NxyjW8pRWBG4FY3IATDIqLEjMNCIidUB3vsQOws84aehYJ9FhoKNqojCAXfCT0bGiUY3FHq4IzXeUBRbODZ1nGKMs/qq6wLomOlew0RhBe4xgJcIcb8FbMQ49RgXWEmSiJSCu/gIKjIinFqtKQYMJHAnJ2RUNoucAa6lwG3W8L7P+N5w2EEjA0evKeGrYvUxmCGJlQ1ecXDzC5DzcH9Fz8DSHg3oEIoyEA6JEIoE9/AsbCiqWYqlJIdlmDx6MvIftIree5blhA94Rn58oNjymFSKvHKA9k2zoCSn06wT5tB74nnOYJHjEKNxyhcKU6IXhQ9ZdK00eq+ZLLACC+HaRmTcPuhc+y5SOUGIRCuRqhBA4pEKkH1A6xooqQRycgxI1VXgCXlwybTKyfy7zClTV+K/2f4AUQafE2SA+Nv/uXj1scdMqQQR23AcXKMvyTIa3QQ00iJ5jAwT9zrAxmTYOjLMInIUSDoj1YB1gIYn+lhkBAI2LTxCD47UH0t/X4CBYAQpCcZGIyzSE0MrCNhJ4ElGbJgi7kno94LHIyEngLP/RPB4RWTg2AmhkRlZJ97HEI/+eKdoPKlm2eg1QdENGViRQnE3Lnhi0f3iPggUCifQa1CYwXDIcaB7wj/okoDbweNPCt8LdhSs67zQezHARMqgMNDbt0zN8b8wDOFs2zFn6VbxB7pROrcE5g8YQT6xj3dOPvLghTdfMrv9r3PnrjVSQkebxecTNqu49RumLe3yVpTd742F3pPioaKM3heL4iYL/Q+7RQqpKLyfRG/zBqBlDuSwFwT0I1fGQUL3zkX9bpUjbgbLy370ftDfADkKixd508snnKXO51Z/XzYGv1GE/zbUr647+Yc5VvuNYVkUVgK4lx+W87jzciadBqVYgEIBfeG1wTkFTsQjLJL8yABw3QE2NDyjj2Nyd4lRQ6O9hsZr9FwWGXAxj0ZuS4IJX4shgzGQMkCKA6kN3EgFqwpcLDWk4pHx82ikxIVUqqsYGJZHBsWj+xkMJfAeBYMhCwoX8IQckgS4ZwNPC5BHEl8zSq6hF3I2pAeQqkDhAs7kw0IFjzf4vkXkQHjRcSdAYxW8E437noyXlT6orPFmrvzhw8/R1HGfuXyHTke9d/HFQZD18xlduFIs+eN0ibtr4qUH30qVVdDJtS3XQcm6NL2mW862JsBs7nBTjD319TCQbEHOiwK/NwIVYyYBCr4AcgrwVeXQ/94HkMOdlf0eKJt5IATKQ1Bi7NfYmtA8fvaM1UOX/8pDlMH/DQ4nSKt5mt+NC2ywIeHNQt1dktBoJSErxzsS4REKGzCeDceThjjPgEcKAU/6ebxoZEZyHY+0g6m+yFLQDx6RTTSS4/RlTmLAQLEw9vl4Mg+vCOD/tpAzwLkKsoS3WA+AKKFAH6kAjpfRdSR0TtZVB0iCuyGED90L3pcRdxXyB5DMDochGo0iOY2ORRyQQzqU1drQMAZg5EQaKodREK1xIF5LQVm9DVUNFNSNpWHkFA7GHsBD3UjGjFdT2btvzzwwdVzjsxQc51ZMfBa7Lp3nixXkE2JKOeOD0GpB9L4SrI/Npw86Lgf1k7PhsVWPMh7pjwwv5NCPyQii7q+uA6W7G6xMARg0yEu+MNAO49gqcpB441WkIByZT4MHqYaKKDgeSSlJwlY+EFvI9mY2DF16v4Aog/8jrp1zaoCVlXvBT52t6zpt6IMt0nDXI6VYQnG6AsViEXKpIvBZC+ywAZ4ojUZcyu3nj/90eBIRD++4fwGeS8CVh1jmUw7yCkge60jajxobRf+NRDOKr7HywJWMNDJ27Hw8eBmNMiFfTLvFUTSF1ACeBUHOAicQubUOFDeoCOjBpCd0i45lFp28mqJNWgOKw/dtul1/gkF8HF0fqQhdsZBjo9GpLBSKsG7Go8BRukMxPENZWZry3MPJ8r23X7dnr4p+0L1T23/y85Eek76OEmTT8npe0wzjo1FNV+4ZeopL7k9vjEm+37pEU0qr6GRpFG9RU5Mbt0K+uxOiU8ZBbPQIkCpqSlrLwIC1o1P1jKzvMyL85vT2XQFfebTBN3nSMjYaeL/Up630Xz1tYOi0+wXEGfwfctqEhvsqZ9TPkat9ooYcAJbtJfSvhSwbb+iBwwS9rwBU2oIir0Gw0QOSlwYlVwBNU93wAW/XZuLwAIUKOIEIJy7hzVMsHc8biFBdH0QjPrJvc9Ah0BSuoUBxNFIJeL0fHYGSVkKP4/0hkfxAYhF3DcIrDF6fx53EdHdq1vIQiyDJHfAZ3V2Zta09O+OUaDfwAnolUhnYcYg8UgleFMIgdeJ6HuS7cMKSYwq4Euo1nvUsZ2i+SxSkdrVotN3RtGOfc/777/zNaMtg9fKfXvJ3TuBjcne+HM31p+61Davd6S32o+v/orhqW5BOq8AGQuAfXgfiqOqtmkY9JXTnd3GitwdqG3f2dK4UfDGv7D379A56MvW5lou/7BBn8F/m16cfdEjrpo4jSppVXrDMk4TyUF18eh1IHh4ZnO6uKuCYXlEUSPemoNSaByFlQj/S/WK5CNHRXrBZFY28BVcR4M1W3Ak+PLeAVIGGnIM7p2BR4CCn0DiyzP0r45HfxjkBOKZA0beIRn4BxR4quubH0SKHJ9SQ58D5BbjQCW99XizlgGPQ6I78REMjMqaQ2O0LNv7izrvvrBAl4QaapwQGN0hxJzFxxaSDFAFSD7rdJYjCNqwOkBjYJEqRP9x2zdat7oX+w/T99I+P0pb9Sri60layuQf7Nu2KC815KxAvYyhvoI/l+HVQG7tOuP1bG7Di+Hcmg79K4G8G4T9MT88dnvqgcsihk0IXqXn1WmTwsxyDOVAr6IG29hSVV3SoaIgCI7MoxjeBFVlA6h34XhMpAxWskgmZogq5oo3ifBECARFFujYYOMcADcv4q4z+r1A0vdLQKJOyqTDuToRn/CWv4Mb9DpLr7lwADg9Q7I9XEv5WlYiMHy9D4ll4WRaguroaYrivIPo9n8uChHsA4MaiOI04Ivp4vsTKXuZPW3Z06CxHjWeQ3MC7OOGJQlyyjFyR7ljMPRMb6n+Syxnv1ITGvr2hZnXH1sX4Nv+z2I8/7lF1S6ZsNiuFYwO8xH7X5wv4i+niWqu/+IowsvY12u9dwXmpVU3LF2q4rR1hEKIM/oO8supSf/P7OxpSHb3nFvKF85V0cTNnyxpdEIZnWtPValqlBgoaWD4BRh8xHIQwzpijQE8roKRU0Foz0F0ogorjfREZLhrxJYGDijoJxGoRFLMEpodC4zqywJy1BsD7h47OjvFIFvxQRKM+3obcE+JB4H02jgzc7dvRiI8VAF5mzBdKaNTnUBiBt3LHu0BLrrPxSCHo78vD+rUfgeVoUF3pg3Fjq0D2mzBybAUuF05panbhn5astHa17T4TKYGog75KyB+A7BEcQaT3lAXYbzVd39+MP4f/5ujrzF/DJXo2nGIWnXVV4+sGjEThMceCEzhP7D6tLXmf2K61w9hhgpPb7dD3zMbtqQlDDOpDwhcG+uLTic2/9S5ccNY331n89v3N63ctSSTyx7Yn+hdaFvuzqvpRv/KKPlX0Cw7O1gujkTuIlLrzQQKU5Z2QfrMdku+2g7ptAAbSeG7AABo5CEmhIY6kP1PUIbmzAMY6DeQuHmIJH0T7PVa0XVrV6Ax/gxdtnhPAlr1I6kssZDP5ApIPmx2KVfHKBc5nwKsHyDxRfO8Bb8CHlIIMAbwJCc9Ab3cC/vzCMnjpT29Ac/Nu9I6Q+qA5yBWS6NuiufkJPq8nTNH8JTMOHDsiGq34kKU5xW3Rhr2BhTyWSb0lRWb2D34iaMT5L8rwXer7tMGpW6xCfx91ztFJg+P/gKKu1UYuNZur8BwBi0+1qaZpCnEE/wgJE75A3t34u9Cfnrz25NeWvvHjnTt3XZJK5cYBxWtjxk9a0VAXXlMbrDy0p6v3fCWRGSkyDpvOK5DNImOnKcjpKqjZEnjxwj+i4JiQVg3wIiurET1g0w4U0RCHI3y8ZyMOJ2SHy4fAuzDXlWp3dOb5+1ev/mBkozheFMTDZJ/EBkMceGWZHVE/9mbkHJIOGBMEgUPh9OBeDTq6plLMQUnJQr7YAclMJ/QPdKCwph8Z9mDdg8/nBX9QdhOZ6hoiEIkKIAgBpCwEShB4LZPP3DSQSlOiwE4QBVrjGKaf5WO3DuxRmteu7flcGZr/Dr959VV7YMVfVRBU9b7ly81bLli4y+zfotOGdoijGz7m5B1vNL3+rDr0dMInIGHCF8CSpZeUr1/2wTElpXRsLps5OFso6CztX1RWM25jUChdYDr60aVSKekp8NH27UnQW7MQrPZAtliC3t1FoB0aDabI2E0LGb7s9h0oouFMxd2EkL73syyUKAsKYEMQjewMEnRo0AeDg3sbw/W3b/3ww9QixzHwCHz28TUnsb7gVI1NfosX6Kms7Xm7XBh+d4/WKdugPFUoFERF19zkI7zsh4uGLMcAXwi3YMN1DAzg7eCLacZtnSaisGHSpAlw8GH1UFcfQs8puPsiymIEO5ReUfSec8HVN34wvBIOCkUjk3hWWnXjdRvfQ/fyX3cE/4rCDc9MooE6BoL8M/LV3+kYepjwCYgz+JygcID/wx++3ZDoSRyey/ZfkOxPNyCrWltUraVpRe2pHzasjBP5aV6GmZVP52kbjfDqNgWUXA70IjK+gAicTUFiSxFMnOAj4H0WLfCLortWr+DNWWhkmJblqgOGp0H3oAsjVYC3L7dYJBY8zKJndqROG7yjQdbMmcPFj/KwN7z61OWC13eDk2MvPqZ008IFytxTKUZ/wDbNMO61iPOP8LyBW7SEvgV43wNWwEuVeFIRqY8SDf2dWPqLMGx4BZxy6qEwYUIdJNO96PkqhIM1wHMyUA53Q3XdpbcMXf6/Oj+wrzhLl7KwbCYKE/63HNX/CsQZ7CPr11/l2batr3bPnp3f62zdfYptOQ28KHuQAb+ja9zzyXy6OhwJzY6X+SvbuvoYyZA1AVhPJq9BqTXjZus5NgcS+kkmDSi0627FIO4bYOTQdxRZaU5Dz3EckNCfBy/ZA84yxOE4CurwtiwCis1LuBqRgyeczsJFSwCUwbv7//nRxcMvoHjxUrCFefffv/al2d8rP1aF3BLKdmjcIdldYUSOYNBqHbcaEm8mW1Jtd4kS5/XjrkXFDGv5fX76jLOPpiZNGQGZfB+YZgGC/hhSByHQDfUDntd/SFHBrbW1V5E4/EsMmUDcS1a03yUtevnUQ//80iu//HDF0id7O1t/zgn2pGC55I/XipQUtqeEq+kbR46ruCIQohu6u3v6sgOl1wNS5QsekDLpjhTIVQ7UNEYgVulHIzIDFopckRgARnQgnTfBETnQLVxZaACFcw1MLOEttxAIdwSi0WMixYDssBCkeQjLwriy8Q1/V3A/OM4DTI0f8nw0XH1VTXiYu1V4IBLPCxzfjlua4e5EDIceRH99nMKMt3HD+Uc4pRl3J8L9DXj0byxGQU2d3Cl5uZeKitGMS4zx0iTHeUBRkaJxdKQm7ANTBf3FnoGOWUuXHrHfFPV8FcHjA+FfUCzOqxxZlTnlw3dXXNLW0npNsZj9JsexFYGIAMEyjubRqC55vZQgysikWTmRSBX7OjOrKutGX3nYjAO2DLT0HJ5NJsdGBZYKhz2Qt1VI9SMvoJnQ0auD4TYrQcaJxlScGYj3FcTJQjKu7EOWjecSsGrA12EEDmgULvi8PAonePS7ZHLewNLVnYm/xcAfr5q/tHyDesQRU7puaFqcw79PmRK3lVJiDoteitWAiRwL/hdXOro7NyG1gXMFsFbA8wgyckyhQMyprqp8zSuOvL5+WHkiEJQakUOImia6b11xy6Txxi+2rftLSr4uW6J2Pv3EtlZ8PcKXD6IMPgGOd9vtK6Q93b+ve/2Fqyc/9dDxly/47QtPt7b1/C6dyp7LMgJTVl32bt2ouiUVVVU9IhdDWjoCmiJAe2vaaW/tfUvVqPOmHjz9gkOn1Xjad++c053s+ZYhWbS/Cm+/hvfxwI1BkdjXUIyOfmfw6I8kP04iojTcygz3NEBS3aIG+5CicEGmWPBJMniQgco+5BAYpO9NGiSTiTf6/CMWnXrqP3XqTU2L8eLDYCTAmwGPx9eBaxI4t+Zg8Af5KKRS8M9gaMAih4SzD72yB+LROkr0lO086rgJHd895b4HC6r6uKoZJoukBH62quP9I5GicXAVpDHFttXvzp8PRB18SSHKYIgla2eP2f7Rwtm9m/LXJlo6v9/R0nxRe2fLyUVV4S1aejMYr/3N2ElTnmqoalimFax4sahPL5ZKYk9fn55OFVZmc+o9deWVTx84coxg2/aBXR39t29at2ciGoFpX5QHm7bzXsbXHQ4GVUUretWkQ2X6DSTfsTa30UhNQQBpdwEZKDY00U9BRBbcPQt4joaY7AVOQ0eQXECOYY8To73+qF8Njqh965zHnls79DY+ldNnH+1k8wMnWmapwbKQp0HXw6uYeFmTQtfE4QFWCW79AnIMFeVVEAhUbAgEqh/9znfu3IHPcdyJI3XZw0xwbLuSRV7Dsg0UcnBuqjPev9EwNUqQo3999qn2r8Teg/sb+70yeHnNCdGXXz/52OSOnt+ne3L3de1OnLRh3dojmtt2G+m8soDiK2ffdNuu02dOOfolu6DG2no6f9Kd7Lygu69HaGvvWYtU/e31VcPmPP3YwH0xP/O9Tc1b7+xNpG7u7kxXlEoaIwVYi5W5fkby/TxjFm7euqu1O5NXqF6zBDQKDyrLBOCRkUeDPBiSAzpSCWUonIgGRAhERRgeLQfLy4ImIenuEyAe8afCVYGVjMy9THscKiDJ7VjRDL2dT2VTvrsgyoFWrz9C4x2M8ISkOymJaxbw8gGukkL/x84Bly7zgux4g6G3OU5aN3QK+O6Jf1htmfbNiqYtxxWWeGt6XLuAc6cddN80I0RYodI79HTCl4z9VhnY9ivCgd/IHpzrzl+tDTCXFweM8X2dOaqjoyuR1533veGqa2efsWD+sPFAb9r47FHNHZsu7Mt0nd7R3dnQ1dHTSlPi/bHa+lvu/OXm58vGtGmGtmFuMpe+CgXelSITFjpaOyFYFir4ot7HIjWhJq6LWtm2p+0becOczfgl6OoxoawBOQJkhDjPAO+UVCohZ8A4wDf4QA8ZYPK620GI9rNg+FiH9grod4aXvE4S/fY1mzKYYiG1+tBZF//NYD+NDcvbzPPOOUW2KOpwWfLIXn8IRQesm4aMVy5Q9A+8iCcHaQh4g0gVlHcGglWLzjjt/hVDp3A5+8xpvawkNCNpkbVMq14QOa/AC24dRLGofpRXzRefW7iVKIMvIfvd0iL64tML35w6jitEvqXlqOPySfWw/ECO6ersyjMez2rZE7qvdvLYNfUVoZpcquvAZC51dDKZGZ9MJT2aZraynPSMSHnfuv32jVtwYs2vfzu2XCkoc9t29/4oHo9HeCdEdbZk8/lCYeWoieOeO+CA6c+0bWkRt21cc1O2LfUdvkwuy9k29CV0iJWh2NxwgPPgzUoV6OvV3WKgxpEV4EPhQ8fuTqgW/chR8ABIESB53hu26Yoqf6S1qJRCIBj1KqgLxPETL77qquc+c1lvydLflu/ZvuEay9BOdcCMWpYhGkaRwtvGa2oKTKM4uAuSIEAoVt1bVz3y+O+d9MA/dTTLV13YoGvFGTwvH8+x0kxRYMPZfGZJX2fhrNmzP/teCP977FfO4J1V540d6O89pJBWTtZz/Iye1v5Ad28XCsPV10XR83rjxAlbaodV6jkle6xWyn2nr60nlir0syWT+cix4BUUz790332924ZOBy+/dtrovy5762qKNk4IydEyrxSB3dszhXVrdz8zbsyYpkee3Nhzw08O/n42nzonnUgfYqdgU119TV9nV/vRvXlNrBkmghwQUKxNQ0ebAt2tRQj5HBg/rhFkUYVEdxd4wA8cIwL4pJfyhfz98bD3wXh19VWeXvswwXKuKli5ZjZUddpF9y75THXgOPPo5//irTFKhQZFSR5DM9RMFCaUWZZaB2AwJQ05BauAZJOVkkT52crKUbefcsJdbUMv/wcc51Rm7aaaEZYOdRzvnAiUUbA1/c5p0x7er5qCfFXYL5zBO+t+GksnN09N9yfn6inqkIH2TCiTKrA2ipl5Wd4+fPTINxjBHGAY9sS8roxKZbv8Sk6BUs5cL8nC676K4U9c+8PXdiAlYOLzOU6LeNs9JxxeyKfPVRT1e/GyMB8Sh8GOrc2wZXP/U11dpfvOP+sgK5lMnV9Q1ItKukU37+7/U1Ao++mIUfKszVvbr/SF2dDoyQEo5ilIdJWgtwP3D8wjmwcYP6EO4uU8dGzfDbXhBigUNGBE8YpcMbs5XOm7KVATv3lSdvKG5r4Nr5ZyfWOA9p19xTMrn3bf7F6wyFnEzKJmWc+/Mq/aJ3inG0bJq2i5Y4qlIq9ZVk7m2bfBG1x25re4BEU1fWa23po1czidoeKhsL9i0wetH82atRj3biV8yfhKOwMUEnBvrDnra53N289zsp5Ds/35USXFYPv7+0r+YFgrq64Ihv1BsDlbzalZUdGy0D8wkFdK2q7yeM1LYbnyuaqqKa0nndTkZvit77nK07Em3dCTbJ3VvGfHGTxn1ocCtWg0b1B279jjbdm9K28ankXDhoU7CsXshX5PsCqVylA9icLq7pb0rz7cDi/88IrRv9u0pnPuUd+upnGfwo5dKShkLeju0EDJGVBRzsLwEQ0gRAzQuvvBBwEo6WCLXs98hobfeCPe173ByMUXX/uXV2778cEPecziBfGIr+n7v3z/ZvdNfw5w6IRDnjffvD/yjW+MzwLMtPHvQ4f3GuwUpk592HQXRAhfOr6Sqwl4dv3tVbMmPfXiodd1bd/1QKHbOj/dro3r2JMAreRsilU1/PhrBx19hhCQPsiYA9CRahGau3ZovanUCjHg+1G8snHWz65ac9PFF7+8FTuCzZvn8cuW3TBm16quW1rbtj/b2bnrp5GQPKy8fGxrLD7jedYO/6Wnp9WWPR5vTZ3vXBR3nx4IxWTLYQo9iUwW+ZcXNB7eQPfFdHckK0ZP8tM+PwcWzicwTIiXRcFGMiUe50HkWPwGIBIJQYk2gUchBHICtI/nbI7WG3SjmCxp6VH4fVJh5gMnBLS3kg05zn24Z9nn4mPDP/roS5MUdSQy5n13BBgUHhjEEXx5+Uo6gxdf/f7X9+xouS3fC9dlWpkpfS1Jrq1nd7vNM78dM+HwH5x22XmLd6eWWf3Ztsq2RFsxlS0sYRnfxaPqR57TdMWWx39+2QpcyI9sch79xz9/e+aqje/d1dX90fOZZNdl6WzPWJpmtLqa6Yu/fvgPfhyRQtv27FxaF/IydDDgLQSD4fXhSMW9hm4vaN6921Y05U8UTb2ycSMUL7+8viYcY6dV1nvRB0+7vQtxP4FcvoQcg4asyACLKrnbquG+/zpeaixjQPYLYMh6Q5+lDBRtPazhtqQIm2e3Qpju1D36RIAQSfYh/Ft8pZwBHnn37HmyrtDpnJ/rhMO7dvXLu7ZtLxWKuZ3VDbFHz7zyqPs7C8sDD//mJ4v7enrvTmfTLbwg3TBj+rd/+Ouf7/jjD85+w+3Ms3TpPPF3C4/4xoNPvDGv1D/wO0dRf1TMpsd0D+wBORRaO2z4xDsYSly5ftWbM3s7P7zC69MPqij37YpHy2+cPO2gb3d3dfS0t7aPMHVne33diAXvfWBswucNxuPTq2tFyh/A+x/KoBUcyKTzoBQVoGwOInEJGB5vb+aAHzkEnBaMmxjFJBnZvJyvLa+3GZbeZtv6WHy+Go+4zbDsVpU1KldvfakeP0YgfF6+EnMGOOZ99dWLp7fuaZme7u39eiGd/bpSUnwlE3ZWxCIPHHDk11LduW2jO3v7J6l5q4aiQY1Gax85YeadizZt6lZmzZrlTni98cb5lW25jqmGqh1jGvq3WcWukPgAO5DthqJRyvAe4aPRo6YtSXV0Walk+sqQXF6R6N3G2bbWEQj6HvjxT3bcOXfutBDtFFa0t7Tl4+GqH/zx2eaNeOIRhy6PL/z6aXmle6Hkr4ZinwWrV2yFYEiGdNKE9uYMDBsrOJmBLDVt8jSINXKwYeNmCAgBCElRoFTl9fETp8xaue2jR9AfTZb9lWded91b2dtvn3BfJGyeP2FM3UXTDznwWYpqcic5CYR95UuvDLAjWPjYGQfv2rz1xpZtG+9TlMJR8fLo6uEjx98w81tfv6bhkPLe5u5t56NY/XKw/PHyWOM9NRWjZl990cpHx4w5NP+xI3jxxRm+rr6tz5pa8k6OYS6WaV+NqlFsqpCCvkxvIRirWF5XNXrplvUffiOZSl/N0VxtKt3L7W5tS2ZyyoKiFfj9q0/e6MkmWx9K9vfztmM++dii3euwI8DnR/86A4X26YIctUU6AEq6AJZagFg8CAOJJIQjLF7fX0oD84GmqBALxoqegB84vJ2ZZAMtMQ7nKXKman5kafqIQmFPfN68ebQoCzspjmItjjq1ra00/ZVXLv3ccweE/ZuvQpjgmBSbKRWdZY2NB9329WO+/5PjZ8/+ccVY+fnmrneP2LF1+4OZTEHg+cj1ldXjT7/ykncX/OjCpW3YOIde73LyySsKnEj/gmc9r9u6533LFqE33w4FM6GPaJyoCCCUt+7Y+V3a4o71iRXV/YkB6OrZ3S94gg9QYuj369bVKQue/+0Zhq59k2Xs133hkY8Mndpl4ctHRAXB42E4nuYpFiSuCKPG17q9A8rDAoT9dNEXEnYWdO4RzaZy4fCI5zw+TxclAkh+vK0ZRCpClZqpWFspnQoyGjOiqanJZvxyi43O55jWIX27U4d0dKwg9SaEz8WX3hlgoz733Me3XHvjO7+ec/kjT/gq2bolbz1+16atm182beEgXoosqK0bc9H1V6z7zUWnPetODP4znHkOlSmUW+kBviKb6x+bzrZi1dEcDless1TZ6uvqPYBlQh0hb22mP9EK2VxvgmbsJw47ae69d93V2uERV33b1EvXSYL5tiCpCxYv3loYOrWLyu6gNKM0RpA4yBXzYLESeAIhaKyphcq4CH4f3uDLeFcWnJpiLpuVOXatadhrS4ru9g9geM67ZuP6MjNgtTkSJBmBOQCfd0LwsG2yLvaZJdvkQwbTrQzw7gUJhH3kKzOB2Nr69KQHH/nO5Uvfeu7CRE9yPE3L74weP/Oymd+96vrzZ7/kTuD9K+6KnnCCpStNHK+fksl2RAuF7r6auoZrBD5yaqIz83MG4pd6+OBbqYHOQiLRZso+z5syG77zjBN+lT7nnMojC7n0uSxHWeEILH7sSfXv8vkx7duKjTTNh3xiOQwks2BYHDTWNqZNS3FwCzQkXVpLKt0XDYY9pm3SIMS2emVfCVcTOqwJNmXHxHBZYMq4Q5sZmtcd4EddddXRnnZzq6EyaseA2eOlfU74ksuvIXMGhM/FV8YZbN++I928va1CLbEfVNdMuXDKAd+67vTjH11zZMN5n9kJF887eHzlvQDZ+nyxDbcY3+EJBH/+4/NWvjjnrNc6b7zl/T9MHTt2eU/XxtNSmZYy2et/zh8d/sdb723vueCCeBlLMRc7jjW1pr7mxgMmHfbm0Gn/Dt0qHlBbUx8RhCB4JAFCIbHP55NXt3ckdvOCBykFWw9VRvOyj40qpVwxletUwrFYtpjOuz0JBZkX0plk5KyznlB4RthK03Dg8Al88CyL7SlZWs7WKY9hamWZZHdg6JIEwj7xlXEGq1ZtHRgxYvY14yYde+mlc/7y+klH3r3X+fEo1LD7e1+tzxVbbctWW2prGn7100t3Pzx0GB596DtfW7bypSsUNTOFE5xl9ZNGXnHDdSuXYidCmdy8kpI7DBnnU3fet/3xsy95s2/oZX/j0cePObquetKxQFtlWokCjyDBpDE1OzZu2vi2Yyp54A2geOgua6gdqKurLQNbNztb0xmO4kAUAqCVVPD4fabA8rjfCS5cancsy1scGGiAWYstPxfe4aG8FGVIw5xSOuJelEDYR74yzqCpaXHhkkvu2HHKCb/6pxtyfhpLl85j73pwxHTdLFzM8VTcHwxcHRk2atHQYXjkkVOG9yW7rlPV/Nk0Z21iOP76H523vPeNJ86ULzo3frZSKpys6dpHFC/9Yugln4T65c8mNqgF7UJV049IJfOQK3RARdyXRkJg3doPd/UyNDdFQ6JfB2fjwWMPZjW9iGydZnS9vzwQCAdYgUchBd63lJJVKxnBcyQ+f2SlY7OSpVN1+CIeT6xFs0XdsnSPIAeq3SsTCPvIV8YZfF52onFZ15wzgpG4NxQJPXD5ebe8dNK0h91ahCVLflbXvPOj6/t6mk/mWPa9sL/i9ltvTa6Zd8QR7NYV2w8vKMq1lm208zz1wOLF6X/YWvzxO46WbeDO6M+2HeyVvXJ5dDRSIbwdEJhEoiQv9PvEg3RdNx3KAkZwAhrtVTiRqxYlaRgoupeyLBbvdtTX3+32HUA+ogaft6522noW+AFHtQ7H+QuGwLynUZAumr0BxrB4XCPg3gCBsA/s985gzok3amVlNc9GwzW/HDfpwFsoajDv4KnHvjdu49pXrlCLme8autZZ1XDA+TNmnvEiPhY4oDiTyuevrGY8XtFHPfP0otKf8eOf5K67TpG6s6VjgbLPE5CBV5bVwLbNLZAZyA5oEHxm5ZqMreraGNNRWZujwTRgV/P2d0OaVirQrJnX7VTMLNr9LO8BpDzQGRk2Eh4uOOBQPemeLEPxW2xdPeSBO6aXjR921E6aptotzQmaZj7w56nzSdUgYZ/Z750Bkt2Wl4l+8Bdq6V8OHfNoHs8DPPbY3Kr2zl0XFLLdc2mWSbAce9UVV7zeeuTMG60nf39kXXmcv6BSkr5RE6+4W6wQFg+d6u/IDTQ3ZIqZn4WinmH+oEg1N2+F5p07oT/Zqb69fLmxYc07tYqqVPCCALZhm7ZtB8aPOipBs3bUpAzZFwkM4wRuGN4t2cSbqTgUjB1d1ziw7dfeuXMfznIM0yawXJSj7eHjxv2waNmwI1/UfbplKDeitzV0GwTCXrPfOwMMrr9fPAvc0fSZF0+ubdn5158Vsn3nM4y1yxPy3XHPA9kX8LGHnv3uFBvU20WvMZtvpJ+ePPGY38+/NdWFj32SX149o5Fl2QsDIWmyIPsgr+ZAFstAknmIhVm+vp43bUMNGrpdxlAMOILOUrbUs2rNcyPRX0SJBkRRMIpzBZM6zMMHwNAt6O3vptLFvFlSe/34GqJXfJehOR/DsMPxPIJpctsNgzHTAwkcShBnQNhniDP4BA8/PHvknvV7LtLVwoWmaSg+Ub44Fh7xBD727LPXV6Vbu2Z1dCdm58yczlXKNx564R1594Wf4Pd3HFfHeeFKloML8QanWWUnlMUiKFrwQm+PkY+WT33ha9OmLywUzGMkiRJojwO2zRRKWl4MVAh9Au+J0LYDEmtFGcoUbNMCnuehN9FuaGAxAtfozk0wwOy2aaovp6gnPPHKdD8wnrctk7ZLBb3acRaROQPCPkOcAWLRokXMCy9cWZPt77hWK6V+zLLMNlH2NV1z052rLrvsNW3+/Dlcf2rnwYnu3jMy+ZzSncnNO+7so9wKx0/y8stz5J5sx11AWT9gWNtH8TqEoj7QTRU+Wr8Vhg2r2YbUwpOXX/ucz+PlG71eXmYZHgzVtspDB64t9injTFN1TJuHvmQOUIhC+0MyCDwLHk9AKKmKmOX7g/haVDDY6tB0l2oXZpid5tiQN9TjUHRL0TAm5HIfie4NEQj7AHEGiFT/U0dtXvPaPdlM9zmqVmwLR3zzTvjOMY9+PJmY6tt2WHfrpotoR8dtwBccc9yJd/+zdmBbNqydTrHU9xyGKVEcvStWFt2tGSXb0mwUHgRVh7L3RGJlLQ1l5XWOrVdVxMPAey1AKmKdTEV6GRSX0Jxd1t2bA9MRUCyggSgLluz1OsWMAjxLj+zq6ncNfc6cp1K6rm0QQIhZJfMAumZSLy9KuzmerdrT2Vzh3hCBsA/s187g7VdPGfXgnYdc3dvW/Ggu3f090yptCkaC11Y1UG/hrj34OfPvPaG2kE3M1tTUUSzPLmDMwN0fH/t/YQS1g5flm/2hQFNZuO4s2ik2mXq+IFI29PcUlViobNm0MT8baG7ZMUqS2MpIXADkNOyCYi1/47ZntqayqUbTsB2vzwemzQArcJYsSbuQ19GQw4BCsSBKXsNdXsSJUt5ocHXIH7e93vrssSN+rIscv8l2qIBOKw3uDREI+8B+6wzmz5/KdbT0XbNn+455+Ux3Fc3S78Zigbt++vOWV2bNGiwysu0ez/aW5rmGUTqNpehXeSYw/1f37P6H8OBjisUtLeGR8V9PmfKNB8++4PkPVCFRY2pFqrtLA17w7GgYHdm4ePFiWxb502Nh1pb9HN6vcDMrMOuXA5i0I5QEkeWUogqC4HEYymFo29ktCsxOw0LKgIOwoZa87pZLCIZne3UD0snezHg8iUjzzIeU40iG6gzH+QfuTREIe8n+qwwM//fb27uPUi3VSwvshvKqyrvD5RXPIaNyC31eeOGy4M9+cvzZRqk4q6jlk7Lo/WVNo/ipjgDT1AT2hSe/nJ8x46rS/EWhQKmUkW3a8lkMZfMeYathcu3Ll980PRyUZJ9fpFmeslQn38aJglvYZIFWY5k2BIN+UEtagWHonmh02FuMgBQE7UD3jh7JzFvVyBW45dc8z2w3HIN2GNHdiZlyxDbHZtOGAke1wo2krwFhn9gvncFjDx5fVVSy38+k03WRsvCmqsqqXx59/PfeOu+85W5RE1YNO7asO7BU6LuBdkyJp/lbf3Hbbavnzl37T8ODf4ZjVUZN3ToR72xczNPdiiJsmXXCQ/3JRI9ULBQay8uDSArojCx5Nh0z44w8bkoiCT5VFgWwdA1ymdTjguSfw3r4bbZlbMB5BqbG8sDRXtybEV9DFJE6YNh2FDGMfnn+HFnwRtrQ85IWUMOyO3aTeQPCPrFfOoN0rvtH2YG+oySZ7wkGI09e/tOPnh8/vulv/QfatpemJLqbL3McXaIYZ+HBM494+uPJxL0BS/RMpu3rNONMLOZoJ5UQUgccMOE9pDr0XDFzSiQqyHKAAdFL93nC6tv9/U3Gccfdr9m2GbJt9HrKLib6ejqnHfibJWOGXf06jXQBCiXAXy5zNMVMfmzZMrdnQTgcSnMCY5qU5e+3BspnTr43ywnS++jpVYahV7o3QyDsJfudM7j99hm+Qk7RikXjo1hV2f0+yfPHoUMu118/qSqbS5+iqsqxaJR9zBuJPzRr1uK/a1TyWSx+K+x3KP18iqIh2cdavMBtOfCQ8T2XXFJXHo4EjvX5ZPCFHGA4/a9AKx2zZoH1+ONneiiGLXm8XiT3HU88Vi04zhoOORaO5rh2zmMD66GAdtjxY+hp7qjPcR7KMqkWx4YK1eEMPG/Ae+V1PEtx4ChT3ZshEPaS/c4ZKMqKYk+6/E4xFD83Xlnzxwsue69/6BCs73ncY2j25aZjnsNywl95Rn76lls2tgwd3ms6u52TWIYboeQYSPVTxYqa6I4R1Rf2O05kom1aejBsAyMYOV40dp53Qr/bfemss54oMUDHlZIOrCCBQRn1FDUNG7jBszJj2Y5u2CoKP9gyp2AMx685+uiHs6IgrOcYZg9r5t1VBs6SmgFYRdWtw7q65sj4MQJhb9jvnAGe5Pvd75YXbr55047TT/9zYuhhuO++M/xP337rHE3JzTU1TY1GYr+uHc1sHDq818yfXyHThncaWIy3u90AvzfUFfIH16ErO30DO0ZYZnFkeTwIHi9T9HuFlcjY3XyFF144OwQWReNNT1WlCKLo78HbuOFjLMcnWEbkdduCXLYYMwFiuIbCPcbCMxTn/G7kxJi716IhsC26ZSYNyxqpODrpbUDYa/bLOYP/l3noc9i5eU1dPp25RS8UFZ/fe9sBh05eedllzbhccJ9IWTAGmMxoVbGEXIazZE84cdjRh6/+9a/fbABTP7u6IgDhKA+8wDb7Rwc+HHoZRCKjeBvsWg75Bq/XZ+imJlFUgzuhyYm8aNmGalkl4D2gqka6/GMncuaFr7RdcvnbTx155AL3uY3+xixLiasdmxpm2DTpekTYa4gzQDQBOPnu9pRlWJfQDnfrrAeeW3DccQtzQ4f3mrvuqpYkzp6IIvtvdOyhQNM8hiBx7zSWy1yyP3d8KBiYzguM7bD0Dory/EFo0f7Wki2R2OWA5cgCZyNlUOAYh02h0d+dKKQpuhMrg2IpW+AFo5VmbePTehbU1l5VMml2A1AOl053HDH0MIHwmRBnMIjz+F9KXeWc/AwT8syfQc8oDT2+T+SYYsyms7OyaZNOJSnQTegZOYlvf+3Pz0UMVbtUEkxAjmKx31M2p2JE42uTJ28sDr0UZs1a0OuA8ov2tvwWcDy2ZdphvPqAj+ElR8exVVVTd0t++iHVyq37tCxIDMNSyx2LQo7GOri9/RRp6GEC4V9CnMEnaFrQpt5//76HBhicm+D129MMizoq0QXQ223CuHH1a8aOH7t8/bq2ctvO1aq6Viyr8G1QlB+8P7H8mb/NV3zMJZesess047NUo5hhBSFp2zvdxCFNGUjyHM8XFcXYmWQWHLfuayvdF3wKJog9js2stwymzPJ5SPIRYa8gzuALIjZsp58B48xiBqj+HhNCAX//lCnj1h8w8v7deavky+TS+bJYuBCQK7Z/vIvTP6M3tT7GCkyKpe0gRY1wR/9wLJjnWCtJU5zOS1ScavrHIqlPcszUR7s5LtqEJMKiztwASUsm7BXEGXxBZAuBw0yV/loxY7OpPgrqh4d7KM5026abmjnaH/AERC+XHD6h8gP3BZ9COFyTdUzTR9M07u7s7qxcKFkaI8qUQzlyRKD3KoRxSm3vtm1OPntY3V/SQw8RCP8S4gy+ADZvnsfnM8YhSsGIdHfYwPIC3lZ54wknntIxb94RIgV2DW5y7vFKyzhO/ZdhSDKZDDMsXwLHLkO/usog5Isrhq4WOY4vmM5gHcJnceSRy82zzlq9z5OghP0X4gy+AD5qefTAfK44OZ91vLkUjzc8UetHhNY29z6T93r7ykxdqXQc2ozHyxIHHvhicuhl/wBOYw75goZhqFFBkjTHWenmGXB80vHKfJI2LdkfryA7JhH+IxBn8G/S03OHx1CFb+Yy5ozeTi+wIgd1DRXrJ0+btnFyxZNF3lfOgkON9Ho9ulHSVw297J+C04kLxUwVwzFF5BoC9NCqht8fAL5kU54SU5Vfs3aE+2QC4QuGOIN/k9f/+tzo9u3Zk5QsL9MUB/4gax5+5CHv0Pm8mxGYaG8ZznNOwLaMxPDRk/9ht6VP4iqDqJ+3LDPECFKpvf2RMH68/aO838NVCB4hHsxSyqg188m+CIQvHuIM/j2o3g5fcyENj6sZ4ZpghH2xpqJsbT6d3XzkkQsy+DjHRdoMg3slFA2919Gx5x8aqH4SrAzymYTB8VSO5thMTc2F7uSfXN4wkAXHKPp0IU/lK6fN/fQcAwLh80Kcwb+Hc911b2WnHzTznso/XHL3qCl1TdU19TdMOH3myx8fb2pau13gym4FKnbTaae99qlbwn9MtCxSshyDcwwVd0F2VxMMttOmBccsGSoYyCcsdY5wHycQvkiIM/gCwPsuNFFN9o/OXLE+0T3tr9OouX83ct/zu63NV121/F92SfqYXK7IiYKUZSkaG7w7WRiPjC/qivGBlrcS+d5ibCYsczsdEQhfJMQZfME0fUZC0L/CcYDyBCqyhmGDSek4VdlVAIdN/GlaV4t3FHPGzaYTXLR48SwGP04gfJEQZ/A/BEWBk0kngjRLmzY42OD/lql43eVb23/1y/bfqhl5NVIibs0CgfBFQpzB/xDz5s2jJUlAfsC2OM6Dd4L+BwXQ1DTYp5FA+KIhzuB/iBtvvNHRlALFcrTpmG6IQBKMCP81iDP4HwIvLcZi01fIcu0VmaE8BQKBsB+zdOk8snRIIBAIBAKBQCAQCAQCgUAgEAgEAoFAIBAIBAKBQCAQCAQCgUAgEAgEAoFAIBAIBAKBQCAQCAQCgUAgEAgEAoFAIBAIBAKBQCAQCAQCgUAgEAgEAoFAIBAIBAKBQCAQCAQCgUAgEAgEAoFAIBAIBAKBQCAQCAQCgUAgEAgEAoFAIBAIBAKBQCAQCAQCgUAgEAgEAoFAIBAIBAKBQCAQCATCFwvA/wcY6tXiDy9X/AAAAABJRU5ErkJggg=="/>
          <p:cNvSpPr>
            <a:spLocks noChangeAspect="1" noChangeArrowheads="1"/>
          </p:cNvSpPr>
          <p:nvPr/>
        </p:nvSpPr>
        <p:spPr bwMode="auto">
          <a:xfrm>
            <a:off x="3456189" y="1416140"/>
            <a:ext cx="309638" cy="3096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2891" tIns="46446" rIns="92891" bIns="46446" numCol="1" anchor="t" anchorCtr="0" compatLnSpc="1">
            <a:prstTxWarp prst="textNoShape">
              <a:avLst/>
            </a:prstTxWarp>
          </a:bodyPr>
          <a:lstStyle/>
          <a:p>
            <a:endParaRPr lang="en-IN" sz="1829"/>
          </a:p>
        </p:txBody>
      </p:sp>
      <p:sp>
        <p:nvSpPr>
          <p:cNvPr id="15" name="Rounded Rectangle 14"/>
          <p:cNvSpPr/>
          <p:nvPr/>
        </p:nvSpPr>
        <p:spPr>
          <a:xfrm>
            <a:off x="5177209" y="8076880"/>
            <a:ext cx="9371777" cy="1668542"/>
          </a:xfrm>
          <a:prstGeom prst="round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lvl="0" algn="ctr">
              <a:buClr>
                <a:srgbClr val="000000"/>
              </a:buClr>
              <a:defRPr/>
            </a:pPr>
            <a:r>
              <a:rPr lang="en-US" altLang="en-US" sz="3600" b="1" kern="0" dirty="0">
                <a:solidFill>
                  <a:srgbClr val="002060"/>
                </a:solidFill>
                <a:latin typeface="Times New Roman" panose="02020603050405020304" pitchFamily="18" charset="0"/>
                <a:cs typeface="Times New Roman" panose="02020603050405020304" pitchFamily="18" charset="0"/>
                <a:sym typeface="Arial" panose="020B0604020202020204"/>
              </a:rPr>
              <a:t>V</a:t>
            </a:r>
            <a:r>
              <a:rPr lang="en-US" altLang="en-US" sz="3600" b="1" kern="0" dirty="0" smtClean="0">
                <a:solidFill>
                  <a:srgbClr val="002060"/>
                </a:solidFill>
                <a:latin typeface="Times New Roman" panose="02020603050405020304" pitchFamily="18" charset="0"/>
                <a:cs typeface="Times New Roman" panose="02020603050405020304" pitchFamily="18" charset="0"/>
                <a:sym typeface="Arial" panose="020B0604020202020204"/>
              </a:rPr>
              <a:t>. </a:t>
            </a:r>
            <a:r>
              <a:rPr lang="en-US" altLang="en-US" sz="3600" b="1" kern="0" dirty="0" err="1" smtClean="0">
                <a:solidFill>
                  <a:srgbClr val="002060"/>
                </a:solidFill>
                <a:latin typeface="Times New Roman" panose="02020603050405020304" pitchFamily="18" charset="0"/>
                <a:cs typeface="Times New Roman" panose="02020603050405020304" pitchFamily="18" charset="0"/>
                <a:sym typeface="Arial" panose="020B0604020202020204"/>
              </a:rPr>
              <a:t>Prasaswi</a:t>
            </a:r>
            <a:endParaRPr lang="en-US" altLang="en-US" sz="3600" b="1" kern="0" smtClean="0">
              <a:solidFill>
                <a:srgbClr val="002060"/>
              </a:solidFill>
              <a:latin typeface="Times New Roman" panose="02020603050405020304" pitchFamily="18" charset="0"/>
              <a:cs typeface="Times New Roman" panose="02020603050405020304" pitchFamily="18" charset="0"/>
              <a:sym typeface="Arial" panose="020B0604020202020204"/>
            </a:endParaRPr>
          </a:p>
          <a:p>
            <a:pPr lvl="0" algn="ctr">
              <a:buClr>
                <a:srgbClr val="000000"/>
              </a:buClr>
              <a:defRPr/>
            </a:pPr>
            <a:r>
              <a:rPr lang="en-US" altLang="en-US" sz="2800" b="1" kern="0" smtClean="0">
                <a:solidFill>
                  <a:srgbClr val="002060"/>
                </a:solidFill>
                <a:latin typeface="Times New Roman" panose="02020603050405020304" pitchFamily="18" charset="0"/>
                <a:cs typeface="Times New Roman" panose="02020603050405020304" pitchFamily="18" charset="0"/>
                <a:sym typeface="Arial" panose="020B0604020202020204"/>
              </a:rPr>
              <a:t>Assistant </a:t>
            </a:r>
            <a:r>
              <a:rPr lang="en-US" altLang="en-US" sz="2800" b="1" kern="0" dirty="0">
                <a:solidFill>
                  <a:srgbClr val="002060"/>
                </a:solidFill>
                <a:latin typeface="Times New Roman" panose="02020603050405020304" pitchFamily="18" charset="0"/>
                <a:cs typeface="Times New Roman" panose="02020603050405020304" pitchFamily="18" charset="0"/>
                <a:sym typeface="Arial" panose="020B0604020202020204"/>
              </a:rPr>
              <a:t>Professor,</a:t>
            </a:r>
          </a:p>
          <a:p>
            <a:pPr lvl="0" algn="ctr">
              <a:buClr>
                <a:srgbClr val="000000"/>
              </a:buClr>
              <a:defRPr/>
            </a:pPr>
            <a:r>
              <a:rPr lang="en-US" altLang="en-US" sz="2800" b="1" kern="0" dirty="0">
                <a:solidFill>
                  <a:srgbClr val="002060"/>
                </a:solidFill>
                <a:latin typeface="Times New Roman" panose="02020603050405020304" pitchFamily="18" charset="0"/>
                <a:cs typeface="Times New Roman" panose="02020603050405020304" pitchFamily="18" charset="0"/>
                <a:sym typeface="Arial" panose="020B0604020202020204"/>
              </a:rPr>
              <a:t>Freshmen Engineering Department</a:t>
            </a:r>
          </a:p>
        </p:txBody>
      </p:sp>
      <p:grpSp>
        <p:nvGrpSpPr>
          <p:cNvPr id="11" name="Group 10"/>
          <p:cNvGrpSpPr/>
          <p:nvPr/>
        </p:nvGrpSpPr>
        <p:grpSpPr>
          <a:xfrm>
            <a:off x="5177209" y="2303907"/>
            <a:ext cx="8208912" cy="5060440"/>
            <a:chOff x="4672336" y="2526366"/>
            <a:chExt cx="10081119" cy="3321079"/>
          </a:xfrm>
        </p:grpSpPr>
        <p:grpSp>
          <p:nvGrpSpPr>
            <p:cNvPr id="17" name="Group 16"/>
            <p:cNvGrpSpPr/>
            <p:nvPr/>
          </p:nvGrpSpPr>
          <p:grpSpPr>
            <a:xfrm>
              <a:off x="4672336" y="2797559"/>
              <a:ext cx="10081119" cy="3049886"/>
              <a:chOff x="6260205" y="6086879"/>
              <a:chExt cx="7540657" cy="933841"/>
            </a:xfrm>
          </p:grpSpPr>
          <p:pic>
            <p:nvPicPr>
              <p:cNvPr id="18" name="object 20"/>
              <p:cNvPicPr/>
              <p:nvPr/>
            </p:nvPicPr>
            <p:blipFill>
              <a:blip r:embed="rId4" cstate="print"/>
              <a:stretch>
                <a:fillRect/>
              </a:stretch>
            </p:blipFill>
            <p:spPr>
              <a:xfrm>
                <a:off x="6260205" y="6086879"/>
                <a:ext cx="7540657" cy="933841"/>
              </a:xfrm>
              <a:prstGeom prst="rect">
                <a:avLst/>
              </a:prstGeom>
            </p:spPr>
          </p:pic>
          <p:pic>
            <p:nvPicPr>
              <p:cNvPr id="19" name="object 21"/>
              <p:cNvPicPr/>
              <p:nvPr/>
            </p:nvPicPr>
            <p:blipFill>
              <a:blip r:embed="rId5" cstate="print"/>
              <a:stretch>
                <a:fillRect/>
              </a:stretch>
            </p:blipFill>
            <p:spPr>
              <a:xfrm>
                <a:off x="6636519" y="6375886"/>
                <a:ext cx="7034261" cy="512546"/>
              </a:xfrm>
              <a:prstGeom prst="rect">
                <a:avLst/>
              </a:prstGeom>
            </p:spPr>
          </p:pic>
        </p:grpSp>
        <p:sp>
          <p:nvSpPr>
            <p:cNvPr id="21" name="Rectangle 20"/>
            <p:cNvSpPr/>
            <p:nvPr/>
          </p:nvSpPr>
          <p:spPr>
            <a:xfrm>
              <a:off x="6052470" y="3975237"/>
              <a:ext cx="7691957" cy="584775"/>
            </a:xfrm>
            <a:prstGeom prst="rect">
              <a:avLst/>
            </a:prstGeom>
          </p:spPr>
          <p:txBody>
            <a:bodyPr wrap="square">
              <a:spAutoFit/>
            </a:bodyPr>
            <a:lstStyle/>
            <a:p>
              <a:pPr algn="ctr" fontAlgn="base">
                <a:spcBef>
                  <a:spcPts val="600"/>
                </a:spcBef>
                <a:spcAft>
                  <a:spcPct val="0"/>
                </a:spcAft>
                <a:buClr>
                  <a:srgbClr val="000000"/>
                </a:buClr>
                <a:defRPr/>
              </a:pPr>
              <a:endParaRPr lang="en-US" sz="3200" b="1" dirty="0">
                <a:solidFill>
                  <a:schemeClr val="bg1"/>
                </a:solidFill>
                <a:latin typeface="Georgia" panose="02040502050405020303" pitchFamily="18" charset="0"/>
                <a:ea typeface="MS PGothic" panose="020B0600070205080204" pitchFamily="34" charset="-128"/>
                <a:cs typeface="Times New Roman" panose="02020603050405020304" pitchFamily="18" charset="0"/>
                <a:sym typeface="Arial" panose="020B0604020202020204" pitchFamily="34" charset="0"/>
              </a:endParaRPr>
            </a:p>
          </p:txBody>
        </p:sp>
        <p:sp>
          <p:nvSpPr>
            <p:cNvPr id="25" name="Rectangle 24"/>
            <p:cNvSpPr/>
            <p:nvPr/>
          </p:nvSpPr>
          <p:spPr>
            <a:xfrm>
              <a:off x="6077197" y="2526366"/>
              <a:ext cx="7494797" cy="584775"/>
            </a:xfrm>
            <a:prstGeom prst="rect">
              <a:avLst/>
            </a:prstGeom>
          </p:spPr>
          <p:txBody>
            <a:bodyPr wrap="square">
              <a:spAutoFit/>
            </a:bodyPr>
            <a:lstStyle/>
            <a:p>
              <a:pPr lvl="0" algn="ctr">
                <a:buClr>
                  <a:srgbClr val="000000"/>
                </a:buClr>
                <a:defRPr/>
              </a:pPr>
              <a:r>
                <a:rPr lang="en-US" altLang="en-US" sz="3200" b="1" kern="0" dirty="0">
                  <a:solidFill>
                    <a:schemeClr val="bg1"/>
                  </a:solidFill>
                  <a:latin typeface="Georgia" panose="02040502050405020303" pitchFamily="18" charset="0"/>
                  <a:cs typeface="Arial Unicode MS" panose="020B0604020202020204" pitchFamily="34" charset="-128"/>
                  <a:sym typeface="Arial" panose="020B0604020202020204"/>
                </a:rPr>
                <a:t>Extend a Hearty Welcome to</a:t>
              </a:r>
            </a:p>
          </p:txBody>
        </p:sp>
      </p:grpSp>
      <p:sp>
        <p:nvSpPr>
          <p:cNvPr id="8" name="TextBox 7">
            <a:extLst>
              <a:ext uri="{FF2B5EF4-FFF2-40B4-BE49-F238E27FC236}">
                <a16:creationId xmlns:a16="http://schemas.microsoft.com/office/drawing/2014/main" xmlns="" id="{DC018147-0FC7-EA61-BAC1-2AD8A71DF69F}"/>
              </a:ext>
            </a:extLst>
          </p:cNvPr>
          <p:cNvSpPr txBox="1"/>
          <p:nvPr/>
        </p:nvSpPr>
        <p:spPr>
          <a:xfrm>
            <a:off x="4733606" y="4695417"/>
            <a:ext cx="9814562" cy="2308324"/>
          </a:xfrm>
          <a:prstGeom prst="rect">
            <a:avLst/>
          </a:prstGeom>
          <a:noFill/>
        </p:spPr>
        <p:txBody>
          <a:bodyPr wrap="square">
            <a:spAutoFit/>
          </a:bodyPr>
          <a:lstStyle/>
          <a:p>
            <a:pPr lvl="0" algn="ctr">
              <a:buClr>
                <a:srgbClr val="000000"/>
              </a:buClr>
              <a:defRPr/>
            </a:pPr>
            <a:r>
              <a:rPr lang="en-IN" sz="3600" b="1" kern="0" dirty="0">
                <a:solidFill>
                  <a:schemeClr val="bg1"/>
                </a:solidFill>
                <a:latin typeface="Times New Roman" panose="02020603050405020304" pitchFamily="18" charset="0"/>
                <a:cs typeface="Times New Roman" panose="02020603050405020304" pitchFamily="18" charset="0"/>
              </a:rPr>
              <a:t>Programming</a:t>
            </a:r>
          </a:p>
          <a:p>
            <a:pPr lvl="0" algn="ctr">
              <a:buClr>
                <a:srgbClr val="000000"/>
              </a:buClr>
              <a:defRPr/>
            </a:pPr>
            <a:r>
              <a:rPr lang="en-IN" sz="3600" b="1" kern="0" dirty="0">
                <a:solidFill>
                  <a:schemeClr val="bg1"/>
                </a:solidFill>
                <a:latin typeface="Times New Roman" panose="02020603050405020304" pitchFamily="18" charset="0"/>
                <a:cs typeface="Times New Roman" panose="02020603050405020304" pitchFamily="18" charset="0"/>
              </a:rPr>
              <a:t> for </a:t>
            </a:r>
          </a:p>
          <a:p>
            <a:pPr lvl="0" algn="ctr">
              <a:buClr>
                <a:srgbClr val="000000"/>
              </a:buClr>
              <a:defRPr/>
            </a:pPr>
            <a:r>
              <a:rPr lang="en-IN" sz="3600" b="1" kern="0" dirty="0">
                <a:solidFill>
                  <a:schemeClr val="bg1"/>
                </a:solidFill>
                <a:latin typeface="Times New Roman" panose="02020603050405020304" pitchFamily="18" charset="0"/>
                <a:cs typeface="Times New Roman" panose="02020603050405020304" pitchFamily="18" charset="0"/>
              </a:rPr>
              <a:t>Problem Solving Using C</a:t>
            </a:r>
          </a:p>
          <a:p>
            <a:pPr lvl="0" algn="ctr">
              <a:buClr>
                <a:srgbClr val="000000"/>
              </a:buClr>
              <a:defRPr/>
            </a:pPr>
            <a:endParaRPr lang="en-US" altLang="en-US" sz="3600" b="1" kern="0" dirty="0">
              <a:solidFill>
                <a:schemeClr val="bg1"/>
              </a:solidFill>
              <a:latin typeface="Times New Roman" panose="02020603050405020304" pitchFamily="18" charset="0"/>
              <a:cs typeface="Times New Roman" panose="02020603050405020304" pitchFamily="18" charset="0"/>
              <a:sym typeface="Arial" panose="020B0604020202020204"/>
            </a:endParaRPr>
          </a:p>
        </p:txBody>
      </p:sp>
    </p:spTree>
    <p:extLst>
      <p:ext uri="{BB962C8B-B14F-4D97-AF65-F5344CB8AC3E}">
        <p14:creationId xmlns:p14="http://schemas.microsoft.com/office/powerpoint/2010/main" val="3880938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C15034A-CF2F-32FE-DECD-A650826681FA}"/>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4" name="TextBox 3">
            <a:extLst>
              <a:ext uri="{FF2B5EF4-FFF2-40B4-BE49-F238E27FC236}">
                <a16:creationId xmlns:a16="http://schemas.microsoft.com/office/drawing/2014/main" xmlns="" id="{F5E3AA84-8B51-4616-5AEE-973C406BA0CA}"/>
              </a:ext>
            </a:extLst>
          </p:cNvPr>
          <p:cNvSpPr txBox="1"/>
          <p:nvPr/>
        </p:nvSpPr>
        <p:spPr>
          <a:xfrm>
            <a:off x="2044043" y="1269636"/>
            <a:ext cx="15193688" cy="7901715"/>
          </a:xfrm>
          <a:prstGeom prst="rect">
            <a:avLst/>
          </a:prstGeom>
          <a:noFill/>
        </p:spPr>
        <p:txBody>
          <a:bodyPr wrap="square">
            <a:spAutoFit/>
          </a:bodyPr>
          <a:lstStyle/>
          <a:p>
            <a:pPr marL="241300" marR="5080" indent="-228600" algn="just">
              <a:lnSpc>
                <a:spcPct val="83600"/>
              </a:lnSpc>
              <a:spcBef>
                <a:spcPts val="645"/>
              </a:spcBef>
              <a:buFont typeface="Arial MT"/>
              <a:buChar char="•"/>
              <a:tabLst>
                <a:tab pos="241300" algn="l"/>
              </a:tabLst>
            </a:pPr>
            <a:r>
              <a:rPr lang="en-US" sz="3200" b="1" spc="-15" dirty="0">
                <a:latin typeface="Times New Roman" panose="02020603050405020304" pitchFamily="18" charset="0"/>
                <a:cs typeface="Times New Roman" panose="02020603050405020304" pitchFamily="18" charset="0"/>
              </a:rPr>
              <a:t>Computer</a:t>
            </a:r>
            <a:r>
              <a:rPr lang="en-US" sz="3200" b="1" spc="20" dirty="0">
                <a:latin typeface="Times New Roman" panose="02020603050405020304" pitchFamily="18" charset="0"/>
                <a:cs typeface="Times New Roman" panose="02020603050405020304" pitchFamily="18" charset="0"/>
              </a:rPr>
              <a:t> </a:t>
            </a:r>
            <a:r>
              <a:rPr lang="en-US" sz="3200" b="1" spc="-15" dirty="0">
                <a:latin typeface="Times New Roman" panose="02020603050405020304" pitchFamily="18" charset="0"/>
                <a:cs typeface="Times New Roman" panose="02020603050405020304" pitchFamily="18" charset="0"/>
              </a:rPr>
              <a:t>Hardware</a:t>
            </a:r>
            <a:r>
              <a:rPr lang="en-US" sz="3200" b="1" spc="35"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a:t>
            </a:r>
            <a:r>
              <a:rPr lang="en-US" sz="3200" b="1" spc="1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The</a:t>
            </a:r>
            <a:r>
              <a:rPr lang="en-US" sz="3200" spc="10"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hardware</a:t>
            </a:r>
            <a:r>
              <a:rPr lang="en-US" sz="3200" spc="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component</a:t>
            </a:r>
            <a:r>
              <a:rPr lang="en-US" sz="3200" spc="4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of the</a:t>
            </a:r>
            <a:r>
              <a:rPr lang="en-US" sz="3200" spc="1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computer </a:t>
            </a:r>
            <a:r>
              <a:rPr lang="en-US" sz="3200" spc="-10" dirty="0">
                <a:latin typeface="Times New Roman" panose="02020603050405020304" pitchFamily="18" charset="0"/>
                <a:cs typeface="Times New Roman" panose="02020603050405020304" pitchFamily="18" charset="0"/>
              </a:rPr>
              <a:t> </a:t>
            </a:r>
            <a:r>
              <a:rPr lang="en-US" sz="3200" spc="-30" dirty="0">
                <a:latin typeface="Times New Roman" panose="02020603050405020304" pitchFamily="18" charset="0"/>
                <a:cs typeface="Times New Roman" panose="02020603050405020304" pitchFamily="18" charset="0"/>
              </a:rPr>
              <a:t>system</a:t>
            </a:r>
            <a:r>
              <a:rPr lang="en-US" sz="3200" spc="10"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consists</a:t>
            </a:r>
            <a:r>
              <a:rPr lang="en-US" sz="3200" spc="5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of</a:t>
            </a:r>
            <a:r>
              <a:rPr lang="en-US" sz="3200"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five</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parts:</a:t>
            </a:r>
            <a:r>
              <a:rPr lang="en-US" sz="3200" spc="2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input</a:t>
            </a:r>
            <a:r>
              <a:rPr lang="en-US" sz="3200" spc="3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devices,</a:t>
            </a:r>
            <a:r>
              <a:rPr lang="en-US" sz="3200" spc="10"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central</a:t>
            </a:r>
            <a:r>
              <a:rPr lang="en-US" sz="3200" spc="1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processing</a:t>
            </a:r>
            <a:r>
              <a:rPr lang="en-US" sz="3200" spc="3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unit </a:t>
            </a:r>
            <a:r>
              <a:rPr lang="en-US" sz="3200" spc="-5" dirty="0">
                <a:latin typeface="Times New Roman" panose="02020603050405020304" pitchFamily="18" charset="0"/>
                <a:cs typeface="Times New Roman" panose="02020603050405020304" pitchFamily="18" charset="0"/>
              </a:rPr>
              <a:t> (CPU)</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,primary</a:t>
            </a:r>
            <a:r>
              <a:rPr lang="en-US" sz="3200" spc="35" dirty="0">
                <a:latin typeface="Times New Roman" panose="02020603050405020304" pitchFamily="18" charset="0"/>
                <a:cs typeface="Times New Roman" panose="02020603050405020304" pitchFamily="18" charset="0"/>
              </a:rPr>
              <a:t> </a:t>
            </a:r>
            <a:r>
              <a:rPr lang="en-US" sz="3200" spc="-25" dirty="0">
                <a:latin typeface="Times New Roman" panose="02020603050405020304" pitchFamily="18" charset="0"/>
                <a:cs typeface="Times New Roman" panose="02020603050405020304" pitchFamily="18" charset="0"/>
              </a:rPr>
              <a:t>storage,</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output</a:t>
            </a:r>
            <a:r>
              <a:rPr lang="en-US" sz="3200" spc="3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devices,</a:t>
            </a:r>
            <a:r>
              <a:rPr lang="en-US" sz="3200" spc="3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and</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auxiliary</a:t>
            </a:r>
            <a:r>
              <a:rPr lang="en-US" sz="3200" spc="10" dirty="0">
                <a:latin typeface="Times New Roman" panose="02020603050405020304" pitchFamily="18" charset="0"/>
                <a:cs typeface="Times New Roman" panose="02020603050405020304" pitchFamily="18" charset="0"/>
              </a:rPr>
              <a:t> </a:t>
            </a:r>
            <a:r>
              <a:rPr lang="en-US" sz="3200" spc="-25" dirty="0">
                <a:latin typeface="Times New Roman" panose="02020603050405020304" pitchFamily="18" charset="0"/>
                <a:cs typeface="Times New Roman" panose="02020603050405020304" pitchFamily="18" charset="0"/>
              </a:rPr>
              <a:t>storage</a:t>
            </a:r>
            <a:r>
              <a:rPr lang="en-US" sz="3200" spc="1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devices.</a:t>
            </a:r>
            <a:endParaRPr lang="en-US" sz="3200" dirty="0">
              <a:latin typeface="Times New Roman" panose="02020603050405020304" pitchFamily="18" charset="0"/>
              <a:cs typeface="Times New Roman" panose="02020603050405020304" pitchFamily="18" charset="0"/>
            </a:endParaRPr>
          </a:p>
          <a:p>
            <a:pPr marL="336550" marR="918844" indent="-287020" algn="just">
              <a:lnSpc>
                <a:spcPct val="100000"/>
              </a:lnSpc>
              <a:spcBef>
                <a:spcPts val="1255"/>
              </a:spcBef>
              <a:buSzPct val="70000"/>
              <a:buFont typeface="Symbol"/>
              <a:buChar char=""/>
              <a:tabLst>
                <a:tab pos="337185" algn="l"/>
              </a:tabLst>
            </a:pPr>
            <a:r>
              <a:rPr lang="en-US" sz="3200" b="1" dirty="0">
                <a:solidFill>
                  <a:srgbClr val="006FC0"/>
                </a:solidFill>
                <a:latin typeface="Times New Roman" panose="02020603050405020304" pitchFamily="18" charset="0"/>
                <a:cs typeface="Times New Roman" panose="02020603050405020304" pitchFamily="18" charset="0"/>
              </a:rPr>
              <a:t>The input </a:t>
            </a:r>
            <a:r>
              <a:rPr lang="en-US" sz="3200" b="1" spc="-5" dirty="0">
                <a:solidFill>
                  <a:srgbClr val="006FC0"/>
                </a:solidFill>
                <a:latin typeface="Times New Roman" panose="02020603050405020304" pitchFamily="18" charset="0"/>
                <a:cs typeface="Times New Roman" panose="02020603050405020304" pitchFamily="18" charset="0"/>
              </a:rPr>
              <a:t>device </a:t>
            </a:r>
            <a:r>
              <a:rPr lang="en-US" sz="3200" b="1" dirty="0">
                <a:solidFill>
                  <a:srgbClr val="006FC0"/>
                </a:solidFill>
                <a:latin typeface="Times New Roman" panose="02020603050405020304" pitchFamily="18" charset="0"/>
                <a:cs typeface="Times New Roman" panose="02020603050405020304" pitchFamily="18" charset="0"/>
              </a:rPr>
              <a:t>is usually a </a:t>
            </a:r>
            <a:r>
              <a:rPr lang="en-US" sz="3200" b="1" spc="-15" dirty="0">
                <a:solidFill>
                  <a:srgbClr val="006FC0"/>
                </a:solidFill>
                <a:latin typeface="Times New Roman" panose="02020603050405020304" pitchFamily="18" charset="0"/>
                <a:cs typeface="Times New Roman" panose="02020603050405020304" pitchFamily="18" charset="0"/>
              </a:rPr>
              <a:t>keyboard </a:t>
            </a:r>
            <a:r>
              <a:rPr lang="en-US" sz="3200" b="1" spc="-10" dirty="0">
                <a:solidFill>
                  <a:srgbClr val="006FC0"/>
                </a:solidFill>
                <a:latin typeface="Times New Roman" panose="02020603050405020304" pitchFamily="18" charset="0"/>
                <a:cs typeface="Times New Roman" panose="02020603050405020304" pitchFamily="18" charset="0"/>
              </a:rPr>
              <a:t>where programs </a:t>
            </a:r>
            <a:r>
              <a:rPr lang="en-US" sz="3200" b="1" dirty="0">
                <a:solidFill>
                  <a:srgbClr val="006FC0"/>
                </a:solidFill>
                <a:latin typeface="Times New Roman" panose="02020603050405020304" pitchFamily="18" charset="0"/>
                <a:cs typeface="Times New Roman" panose="02020603050405020304" pitchFamily="18" charset="0"/>
              </a:rPr>
              <a:t>and </a:t>
            </a:r>
            <a:r>
              <a:rPr lang="en-US" sz="3200" b="1" spc="-15" dirty="0">
                <a:solidFill>
                  <a:srgbClr val="006FC0"/>
                </a:solidFill>
                <a:latin typeface="Times New Roman" panose="02020603050405020304" pitchFamily="18" charset="0"/>
                <a:cs typeface="Times New Roman" panose="02020603050405020304" pitchFamily="18" charset="0"/>
              </a:rPr>
              <a:t>data are entered into </a:t>
            </a:r>
            <a:r>
              <a:rPr lang="en-US" sz="3200" b="1" dirty="0">
                <a:solidFill>
                  <a:srgbClr val="006FC0"/>
                </a:solidFill>
                <a:latin typeface="Times New Roman" panose="02020603050405020304" pitchFamily="18" charset="0"/>
                <a:cs typeface="Times New Roman" panose="02020603050405020304" pitchFamily="18" charset="0"/>
              </a:rPr>
              <a:t>the </a:t>
            </a:r>
            <a:r>
              <a:rPr lang="en-US" sz="3200" b="1" spc="-440" dirty="0">
                <a:solidFill>
                  <a:srgbClr val="006FC0"/>
                </a:solidFill>
                <a:latin typeface="Times New Roman" panose="02020603050405020304" pitchFamily="18" charset="0"/>
                <a:cs typeface="Times New Roman" panose="02020603050405020304" pitchFamily="18" charset="0"/>
              </a:rPr>
              <a:t> </a:t>
            </a:r>
            <a:r>
              <a:rPr lang="en-US" sz="3200" b="1" spc="-5" dirty="0">
                <a:solidFill>
                  <a:srgbClr val="006FC0"/>
                </a:solidFill>
                <a:latin typeface="Times New Roman" panose="02020603050405020304" pitchFamily="18" charset="0"/>
                <a:cs typeface="Times New Roman" panose="02020603050405020304" pitchFamily="18" charset="0"/>
              </a:rPr>
              <a:t>computers. Examples </a:t>
            </a:r>
            <a:r>
              <a:rPr lang="en-US" sz="3200" b="1" dirty="0">
                <a:solidFill>
                  <a:srgbClr val="006FC0"/>
                </a:solidFill>
                <a:latin typeface="Times New Roman" panose="02020603050405020304" pitchFamily="18" charset="0"/>
                <a:cs typeface="Times New Roman" panose="02020603050405020304" pitchFamily="18" charset="0"/>
              </a:rPr>
              <a:t>of other input </a:t>
            </a:r>
            <a:r>
              <a:rPr lang="en-US" sz="3200" b="1" spc="-5" dirty="0">
                <a:solidFill>
                  <a:srgbClr val="006FC0"/>
                </a:solidFill>
                <a:latin typeface="Times New Roman" panose="02020603050405020304" pitchFamily="18" charset="0"/>
                <a:cs typeface="Times New Roman" panose="02020603050405020304" pitchFamily="18" charset="0"/>
              </a:rPr>
              <a:t>devices </a:t>
            </a:r>
            <a:r>
              <a:rPr lang="en-US" sz="3200" b="1" dirty="0">
                <a:solidFill>
                  <a:srgbClr val="006FC0"/>
                </a:solidFill>
                <a:latin typeface="Times New Roman" panose="02020603050405020304" pitchFamily="18" charset="0"/>
                <a:cs typeface="Times New Roman" panose="02020603050405020304" pitchFamily="18" charset="0"/>
              </a:rPr>
              <a:t>include a </a:t>
            </a:r>
            <a:r>
              <a:rPr lang="en-US" sz="3200" b="1" spc="-5" dirty="0">
                <a:solidFill>
                  <a:srgbClr val="006FC0"/>
                </a:solidFill>
                <a:latin typeface="Times New Roman" panose="02020603050405020304" pitchFamily="18" charset="0"/>
                <a:cs typeface="Times New Roman" panose="02020603050405020304" pitchFamily="18" charset="0"/>
              </a:rPr>
              <a:t>mouse, </a:t>
            </a:r>
            <a:r>
              <a:rPr lang="en-US" sz="3200" b="1" dirty="0">
                <a:solidFill>
                  <a:srgbClr val="006FC0"/>
                </a:solidFill>
                <a:latin typeface="Times New Roman" panose="02020603050405020304" pitchFamily="18" charset="0"/>
                <a:cs typeface="Times New Roman" panose="02020603050405020304" pitchFamily="18" charset="0"/>
              </a:rPr>
              <a:t>a pen or </a:t>
            </a:r>
            <a:r>
              <a:rPr lang="en-US" sz="3200" b="1" spc="-5" dirty="0">
                <a:solidFill>
                  <a:srgbClr val="006FC0"/>
                </a:solidFill>
                <a:latin typeface="Times New Roman" panose="02020603050405020304" pitchFamily="18" charset="0"/>
                <a:cs typeface="Times New Roman" panose="02020603050405020304" pitchFamily="18" charset="0"/>
              </a:rPr>
              <a:t>stylus, </a:t>
            </a:r>
            <a:r>
              <a:rPr lang="en-US" sz="3200" b="1" dirty="0">
                <a:solidFill>
                  <a:srgbClr val="006FC0"/>
                </a:solidFill>
                <a:latin typeface="Times New Roman" panose="02020603050405020304" pitchFamily="18" charset="0"/>
                <a:cs typeface="Times New Roman" panose="02020603050405020304" pitchFamily="18" charset="0"/>
              </a:rPr>
              <a:t>a </a:t>
            </a:r>
            <a:r>
              <a:rPr lang="en-US" sz="3200" b="1" spc="-5" dirty="0">
                <a:solidFill>
                  <a:srgbClr val="006FC0"/>
                </a:solidFill>
                <a:latin typeface="Times New Roman" panose="02020603050405020304" pitchFamily="18" charset="0"/>
                <a:cs typeface="Times New Roman" panose="02020603050405020304" pitchFamily="18" charset="0"/>
              </a:rPr>
              <a:t>touch </a:t>
            </a:r>
            <a:r>
              <a:rPr lang="en-US" sz="3200" b="1" spc="-440" dirty="0">
                <a:solidFill>
                  <a:srgbClr val="006FC0"/>
                </a:solidFill>
                <a:latin typeface="Times New Roman" panose="02020603050405020304" pitchFamily="18" charset="0"/>
                <a:cs typeface="Times New Roman" panose="02020603050405020304" pitchFamily="18" charset="0"/>
              </a:rPr>
              <a:t> </a:t>
            </a:r>
            <a:r>
              <a:rPr lang="en-US" sz="3200" b="1" spc="-5" dirty="0">
                <a:solidFill>
                  <a:srgbClr val="006FC0"/>
                </a:solidFill>
                <a:latin typeface="Times New Roman" panose="02020603050405020304" pitchFamily="18" charset="0"/>
                <a:cs typeface="Times New Roman" panose="02020603050405020304" pitchFamily="18" charset="0"/>
              </a:rPr>
              <a:t>screen,</a:t>
            </a:r>
            <a:r>
              <a:rPr lang="en-US" sz="3200" b="1" spc="-20" dirty="0">
                <a:solidFill>
                  <a:srgbClr val="006FC0"/>
                </a:solidFill>
                <a:latin typeface="Times New Roman" panose="02020603050405020304" pitchFamily="18" charset="0"/>
                <a:cs typeface="Times New Roman" panose="02020603050405020304" pitchFamily="18" charset="0"/>
              </a:rPr>
              <a:t> </a:t>
            </a:r>
            <a:r>
              <a:rPr lang="en-US" sz="3200" b="1" dirty="0">
                <a:solidFill>
                  <a:srgbClr val="006FC0"/>
                </a:solidFill>
                <a:latin typeface="Times New Roman" panose="02020603050405020304" pitchFamily="18" charset="0"/>
                <a:cs typeface="Times New Roman" panose="02020603050405020304" pitchFamily="18" charset="0"/>
              </a:rPr>
              <a:t>or </a:t>
            </a:r>
            <a:r>
              <a:rPr lang="en-US" sz="3200" b="1" spc="-5" dirty="0">
                <a:solidFill>
                  <a:srgbClr val="006FC0"/>
                </a:solidFill>
                <a:latin typeface="Times New Roman" panose="02020603050405020304" pitchFamily="18" charset="0"/>
                <a:cs typeface="Times New Roman" panose="02020603050405020304" pitchFamily="18" charset="0"/>
              </a:rPr>
              <a:t>an </a:t>
            </a:r>
            <a:r>
              <a:rPr lang="en-US" sz="3200" b="1" dirty="0">
                <a:solidFill>
                  <a:srgbClr val="006FC0"/>
                </a:solidFill>
                <a:latin typeface="Times New Roman" panose="02020603050405020304" pitchFamily="18" charset="0"/>
                <a:cs typeface="Times New Roman" panose="02020603050405020304" pitchFamily="18" charset="0"/>
              </a:rPr>
              <a:t>audio input</a:t>
            </a:r>
            <a:r>
              <a:rPr lang="en-US" sz="3200" b="1" spc="-35" dirty="0">
                <a:solidFill>
                  <a:srgbClr val="006FC0"/>
                </a:solidFill>
                <a:latin typeface="Times New Roman" panose="02020603050405020304" pitchFamily="18" charset="0"/>
                <a:cs typeface="Times New Roman" panose="02020603050405020304" pitchFamily="18" charset="0"/>
              </a:rPr>
              <a:t> </a:t>
            </a:r>
            <a:r>
              <a:rPr lang="en-US" sz="3200" b="1" dirty="0">
                <a:solidFill>
                  <a:srgbClr val="006FC0"/>
                </a:solidFill>
                <a:latin typeface="Times New Roman" panose="02020603050405020304" pitchFamily="18" charset="0"/>
                <a:cs typeface="Times New Roman" panose="02020603050405020304" pitchFamily="18" charset="0"/>
              </a:rPr>
              <a:t>unit.</a:t>
            </a:r>
            <a:endParaRPr lang="en-US" sz="3200" dirty="0">
              <a:latin typeface="Times New Roman" panose="02020603050405020304" pitchFamily="18" charset="0"/>
              <a:cs typeface="Times New Roman" panose="02020603050405020304" pitchFamily="18" charset="0"/>
            </a:endParaRPr>
          </a:p>
          <a:p>
            <a:pPr marL="336550" marR="414655" indent="-287020" algn="just">
              <a:lnSpc>
                <a:spcPct val="100000"/>
              </a:lnSpc>
              <a:buSzPct val="70000"/>
              <a:buFont typeface="Symbol"/>
              <a:buChar char=""/>
              <a:tabLst>
                <a:tab pos="337185" algn="l"/>
              </a:tabLst>
            </a:pPr>
            <a:r>
              <a:rPr lang="en-US" sz="3200" b="1" dirty="0">
                <a:solidFill>
                  <a:srgbClr val="C02FB8"/>
                </a:solidFill>
                <a:latin typeface="Times New Roman" panose="02020603050405020304" pitchFamily="18" charset="0"/>
                <a:cs typeface="Times New Roman" panose="02020603050405020304" pitchFamily="18" charset="0"/>
              </a:rPr>
              <a:t>The</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spc="-15" dirty="0">
                <a:solidFill>
                  <a:srgbClr val="C02FB8"/>
                </a:solidFill>
                <a:latin typeface="Times New Roman" panose="02020603050405020304" pitchFamily="18" charset="0"/>
                <a:cs typeface="Times New Roman" panose="02020603050405020304" pitchFamily="18" charset="0"/>
              </a:rPr>
              <a:t>central</a:t>
            </a:r>
            <a:r>
              <a:rPr lang="en-US" sz="3200" b="1" spc="-10"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processing</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unit</a:t>
            </a:r>
            <a:r>
              <a:rPr lang="en-US" sz="3200" b="1" dirty="0">
                <a:solidFill>
                  <a:srgbClr val="C02FB8"/>
                </a:solidFill>
                <a:latin typeface="Times New Roman" panose="02020603050405020304" pitchFamily="18" charset="0"/>
                <a:cs typeface="Times New Roman" panose="02020603050405020304" pitchFamily="18" charset="0"/>
              </a:rPr>
              <a:t> (CPU)</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is</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responsible</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15" dirty="0">
                <a:solidFill>
                  <a:srgbClr val="C02FB8"/>
                </a:solidFill>
                <a:latin typeface="Times New Roman" panose="02020603050405020304" pitchFamily="18" charset="0"/>
                <a:cs typeface="Times New Roman" panose="02020603050405020304" pitchFamily="18" charset="0"/>
              </a:rPr>
              <a:t>for</a:t>
            </a:r>
            <a:r>
              <a:rPr lang="en-US" sz="3200" b="1" spc="-10" dirty="0">
                <a:solidFill>
                  <a:srgbClr val="C02FB8"/>
                </a:solidFill>
                <a:latin typeface="Times New Roman" panose="02020603050405020304" pitchFamily="18" charset="0"/>
                <a:cs typeface="Times New Roman" panose="02020603050405020304" pitchFamily="18" charset="0"/>
              </a:rPr>
              <a:t> executing</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spc="-10" dirty="0">
                <a:solidFill>
                  <a:srgbClr val="C02FB8"/>
                </a:solidFill>
                <a:latin typeface="Times New Roman" panose="02020603050405020304" pitchFamily="18" charset="0"/>
                <a:cs typeface="Times New Roman" panose="02020603050405020304" pitchFamily="18" charset="0"/>
              </a:rPr>
              <a:t>instructions</a:t>
            </a:r>
            <a:r>
              <a:rPr lang="en-US" sz="3200" b="1" spc="-5" dirty="0">
                <a:solidFill>
                  <a:srgbClr val="C02FB8"/>
                </a:solidFill>
                <a:latin typeface="Times New Roman" panose="02020603050405020304" pitchFamily="18" charset="0"/>
                <a:cs typeface="Times New Roman" panose="02020603050405020304" pitchFamily="18" charset="0"/>
              </a:rPr>
              <a:t> such</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10" dirty="0">
                <a:solidFill>
                  <a:srgbClr val="C02FB8"/>
                </a:solidFill>
                <a:latin typeface="Times New Roman" panose="02020603050405020304" pitchFamily="18" charset="0"/>
                <a:cs typeface="Times New Roman" panose="02020603050405020304" pitchFamily="18" charset="0"/>
              </a:rPr>
              <a:t>as </a:t>
            </a:r>
            <a:r>
              <a:rPr lang="en-US" sz="3200" b="1" spc="-5" dirty="0">
                <a:solidFill>
                  <a:srgbClr val="C02FB8"/>
                </a:solidFill>
                <a:latin typeface="Times New Roman" panose="02020603050405020304" pitchFamily="18" charset="0"/>
                <a:cs typeface="Times New Roman" panose="02020603050405020304" pitchFamily="18" charset="0"/>
              </a:rPr>
              <a:t> arithmetic</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calculations, comparisons</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among</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10" dirty="0">
                <a:solidFill>
                  <a:srgbClr val="C02FB8"/>
                </a:solidFill>
                <a:latin typeface="Times New Roman" panose="02020603050405020304" pitchFamily="18" charset="0"/>
                <a:cs typeface="Times New Roman" panose="02020603050405020304" pitchFamily="18" charset="0"/>
              </a:rPr>
              <a:t>data,</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dirty="0">
                <a:solidFill>
                  <a:srgbClr val="C02FB8"/>
                </a:solidFill>
                <a:latin typeface="Times New Roman" panose="02020603050405020304" pitchFamily="18" charset="0"/>
                <a:cs typeface="Times New Roman" panose="02020603050405020304" pitchFamily="18" charset="0"/>
              </a:rPr>
              <a:t>and</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spc="-10" dirty="0">
                <a:solidFill>
                  <a:srgbClr val="C02FB8"/>
                </a:solidFill>
                <a:latin typeface="Times New Roman" panose="02020603050405020304" pitchFamily="18" charset="0"/>
                <a:cs typeface="Times New Roman" panose="02020603050405020304" pitchFamily="18" charset="0"/>
              </a:rPr>
              <a:t>movement</a:t>
            </a:r>
            <a:r>
              <a:rPr lang="en-US" sz="3200" b="1" spc="-5" dirty="0">
                <a:solidFill>
                  <a:srgbClr val="C02FB8"/>
                </a:solidFill>
                <a:latin typeface="Times New Roman" panose="02020603050405020304" pitchFamily="18" charset="0"/>
                <a:cs typeface="Times New Roman" panose="02020603050405020304" pitchFamily="18" charset="0"/>
              </a:rPr>
              <a:t> of</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15" dirty="0">
                <a:solidFill>
                  <a:srgbClr val="C02FB8"/>
                </a:solidFill>
                <a:latin typeface="Times New Roman" panose="02020603050405020304" pitchFamily="18" charset="0"/>
                <a:cs typeface="Times New Roman" panose="02020603050405020304" pitchFamily="18" charset="0"/>
              </a:rPr>
              <a:t>data</a:t>
            </a:r>
            <a:r>
              <a:rPr lang="en-US" sz="3200" b="1" spc="-10" dirty="0">
                <a:solidFill>
                  <a:srgbClr val="C02FB8"/>
                </a:solidFill>
                <a:latin typeface="Times New Roman" panose="02020603050405020304" pitchFamily="18" charset="0"/>
                <a:cs typeface="Times New Roman" panose="02020603050405020304" pitchFamily="18" charset="0"/>
              </a:rPr>
              <a:t> </a:t>
            </a:r>
            <a:r>
              <a:rPr lang="en-US" sz="3200" b="1" dirty="0">
                <a:solidFill>
                  <a:srgbClr val="C02FB8"/>
                </a:solidFill>
                <a:latin typeface="Times New Roman" panose="02020603050405020304" pitchFamily="18" charset="0"/>
                <a:cs typeface="Times New Roman" panose="02020603050405020304" pitchFamily="18" charset="0"/>
              </a:rPr>
              <a:t>inside</a:t>
            </a:r>
            <a:r>
              <a:rPr lang="en-US" sz="3200" b="1" spc="5" dirty="0">
                <a:solidFill>
                  <a:srgbClr val="C02FB8"/>
                </a:solidFill>
                <a:latin typeface="Times New Roman" panose="02020603050405020304" pitchFamily="18" charset="0"/>
                <a:cs typeface="Times New Roman" panose="02020603050405020304" pitchFamily="18" charset="0"/>
              </a:rPr>
              <a:t> </a:t>
            </a:r>
            <a:r>
              <a:rPr lang="en-US" sz="3200" b="1" spc="-5" dirty="0">
                <a:solidFill>
                  <a:srgbClr val="C02FB8"/>
                </a:solidFill>
                <a:latin typeface="Times New Roman" panose="02020603050405020304" pitchFamily="18" charset="0"/>
                <a:cs typeface="Times New Roman" panose="02020603050405020304" pitchFamily="18" charset="0"/>
              </a:rPr>
              <a:t>the </a:t>
            </a:r>
            <a:r>
              <a:rPr lang="en-US" sz="3200" b="1" dirty="0">
                <a:solidFill>
                  <a:srgbClr val="C02FB8"/>
                </a:solidFill>
                <a:latin typeface="Times New Roman" panose="02020603050405020304" pitchFamily="18" charset="0"/>
                <a:cs typeface="Times New Roman" panose="02020603050405020304" pitchFamily="18" charset="0"/>
              </a:rPr>
              <a:t> </a:t>
            </a:r>
            <a:r>
              <a:rPr lang="en-US" sz="3200" b="1" spc="-15" dirty="0">
                <a:solidFill>
                  <a:srgbClr val="C02FB8"/>
                </a:solidFill>
                <a:latin typeface="Times New Roman" panose="02020603050405020304" pitchFamily="18" charset="0"/>
                <a:cs typeface="Times New Roman" panose="02020603050405020304" pitchFamily="18" charset="0"/>
              </a:rPr>
              <a:t>system</a:t>
            </a:r>
            <a:r>
              <a:rPr lang="en-US" sz="3200" spc="-15"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336550" marR="171450" indent="-287020" algn="just">
              <a:lnSpc>
                <a:spcPct val="100000"/>
              </a:lnSpc>
              <a:buSzPct val="70000"/>
              <a:buFont typeface="Symbol"/>
              <a:buChar char=""/>
              <a:tabLst>
                <a:tab pos="337185" algn="l"/>
              </a:tabLst>
            </a:pPr>
            <a:r>
              <a:rPr lang="en-US" sz="3200" b="1" dirty="0">
                <a:solidFill>
                  <a:srgbClr val="00AF50"/>
                </a:solidFill>
                <a:latin typeface="Times New Roman" panose="02020603050405020304" pitchFamily="18" charset="0"/>
                <a:cs typeface="Times New Roman" panose="02020603050405020304" pitchFamily="18" charset="0"/>
              </a:rPr>
              <a:t>The</a:t>
            </a:r>
            <a:r>
              <a:rPr lang="en-US" sz="3200" b="1" spc="14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output</a:t>
            </a:r>
            <a:r>
              <a:rPr lang="en-US" sz="3200" b="1" spc="135"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device</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is</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usually</a:t>
            </a:r>
            <a:r>
              <a:rPr lang="en-US" sz="3200" b="1" spc="140" dirty="0">
                <a:solidFill>
                  <a:srgbClr val="00AF50"/>
                </a:solidFill>
                <a:latin typeface="Times New Roman" panose="02020603050405020304" pitchFamily="18" charset="0"/>
                <a:cs typeface="Times New Roman" panose="02020603050405020304" pitchFamily="18" charset="0"/>
              </a:rPr>
              <a:t> </a:t>
            </a:r>
            <a:r>
              <a:rPr lang="en-US" sz="3200" b="1" dirty="0">
                <a:solidFill>
                  <a:srgbClr val="00AF50"/>
                </a:solidFill>
                <a:latin typeface="Times New Roman" panose="02020603050405020304" pitchFamily="18" charset="0"/>
                <a:cs typeface="Times New Roman" panose="02020603050405020304" pitchFamily="18" charset="0"/>
              </a:rPr>
              <a:t>a</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spc="-10" dirty="0">
                <a:solidFill>
                  <a:srgbClr val="00AF50"/>
                </a:solidFill>
                <a:latin typeface="Times New Roman" panose="02020603050405020304" pitchFamily="18" charset="0"/>
                <a:cs typeface="Times New Roman" panose="02020603050405020304" pitchFamily="18" charset="0"/>
              </a:rPr>
              <a:t>monitor</a:t>
            </a:r>
            <a:r>
              <a:rPr lang="en-US" sz="3200" b="1" spc="140" dirty="0">
                <a:solidFill>
                  <a:srgbClr val="00AF50"/>
                </a:solidFill>
                <a:latin typeface="Times New Roman" panose="02020603050405020304" pitchFamily="18" charset="0"/>
                <a:cs typeface="Times New Roman" panose="02020603050405020304" pitchFamily="18" charset="0"/>
              </a:rPr>
              <a:t> </a:t>
            </a:r>
            <a:r>
              <a:rPr lang="en-US" sz="3200" b="1" dirty="0">
                <a:solidFill>
                  <a:srgbClr val="00AF50"/>
                </a:solidFill>
                <a:latin typeface="Times New Roman" panose="02020603050405020304" pitchFamily="18" charset="0"/>
                <a:cs typeface="Times New Roman" panose="02020603050405020304" pitchFamily="18" charset="0"/>
              </a:rPr>
              <a:t>or</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dirty="0">
                <a:solidFill>
                  <a:srgbClr val="00AF50"/>
                </a:solidFill>
                <a:latin typeface="Times New Roman" panose="02020603050405020304" pitchFamily="18" charset="0"/>
                <a:cs typeface="Times New Roman" panose="02020603050405020304" pitchFamily="18" charset="0"/>
              </a:rPr>
              <a:t>a</a:t>
            </a:r>
            <a:r>
              <a:rPr lang="en-US" sz="3200" b="1" spc="135" dirty="0">
                <a:solidFill>
                  <a:srgbClr val="00AF50"/>
                </a:solidFill>
                <a:latin typeface="Times New Roman" panose="02020603050405020304" pitchFamily="18" charset="0"/>
                <a:cs typeface="Times New Roman" panose="02020603050405020304" pitchFamily="18" charset="0"/>
              </a:rPr>
              <a:t> </a:t>
            </a:r>
            <a:r>
              <a:rPr lang="en-US" sz="3200" b="1" spc="-10" dirty="0">
                <a:solidFill>
                  <a:srgbClr val="00AF50"/>
                </a:solidFill>
                <a:latin typeface="Times New Roman" panose="02020603050405020304" pitchFamily="18" charset="0"/>
                <a:cs typeface="Times New Roman" panose="02020603050405020304" pitchFamily="18" charset="0"/>
              </a:rPr>
              <a:t>printer</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spc="-15" dirty="0">
                <a:solidFill>
                  <a:srgbClr val="00AF50"/>
                </a:solidFill>
                <a:latin typeface="Times New Roman" panose="02020603050405020304" pitchFamily="18" charset="0"/>
                <a:cs typeface="Times New Roman" panose="02020603050405020304" pitchFamily="18" charset="0"/>
              </a:rPr>
              <a:t>to</a:t>
            </a:r>
            <a:r>
              <a:rPr lang="en-US" sz="3200" b="1" spc="140" dirty="0">
                <a:solidFill>
                  <a:srgbClr val="00AF50"/>
                </a:solidFill>
                <a:latin typeface="Times New Roman" panose="02020603050405020304" pitchFamily="18" charset="0"/>
                <a:cs typeface="Times New Roman" panose="02020603050405020304" pitchFamily="18" charset="0"/>
              </a:rPr>
              <a:t> </a:t>
            </a:r>
            <a:r>
              <a:rPr lang="en-US" sz="3200" b="1" spc="-10" dirty="0">
                <a:solidFill>
                  <a:srgbClr val="00AF50"/>
                </a:solidFill>
                <a:latin typeface="Times New Roman" panose="02020603050405020304" pitchFamily="18" charset="0"/>
                <a:cs typeface="Times New Roman" panose="02020603050405020304" pitchFamily="18" charset="0"/>
              </a:rPr>
              <a:t>show</a:t>
            </a:r>
            <a:r>
              <a:rPr lang="en-US" sz="3200" b="1" spc="155"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output.</a:t>
            </a:r>
            <a:r>
              <a:rPr lang="en-US" sz="3200" b="1" spc="145" dirty="0">
                <a:solidFill>
                  <a:srgbClr val="00AF50"/>
                </a:solidFill>
                <a:latin typeface="Times New Roman" panose="02020603050405020304" pitchFamily="18" charset="0"/>
                <a:cs typeface="Times New Roman" panose="02020603050405020304" pitchFamily="18" charset="0"/>
              </a:rPr>
              <a:t> </a:t>
            </a:r>
            <a:r>
              <a:rPr lang="en-US" sz="3200" b="1" dirty="0">
                <a:solidFill>
                  <a:srgbClr val="00AF50"/>
                </a:solidFill>
                <a:latin typeface="Times New Roman" panose="02020603050405020304" pitchFamily="18" charset="0"/>
                <a:cs typeface="Times New Roman" panose="02020603050405020304" pitchFamily="18" charset="0"/>
              </a:rPr>
              <a:t>If</a:t>
            </a:r>
            <a:r>
              <a:rPr lang="en-US" sz="3200" b="1" spc="145"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the</a:t>
            </a:r>
            <a:r>
              <a:rPr lang="en-US" sz="3200" b="1" spc="16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output</a:t>
            </a:r>
            <a:r>
              <a:rPr lang="en-US" sz="3200" b="1" spc="14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is</a:t>
            </a:r>
            <a:r>
              <a:rPr lang="en-US" sz="3200" b="1" spc="150" dirty="0">
                <a:solidFill>
                  <a:srgbClr val="00AF50"/>
                </a:solidFill>
                <a:latin typeface="Times New Roman" panose="02020603050405020304" pitchFamily="18" charset="0"/>
                <a:cs typeface="Times New Roman" panose="02020603050405020304" pitchFamily="18" charset="0"/>
              </a:rPr>
              <a:t> </a:t>
            </a:r>
            <a:r>
              <a:rPr lang="en-US" sz="3200" b="1" spc="-5" dirty="0">
                <a:solidFill>
                  <a:srgbClr val="00AF50"/>
                </a:solidFill>
                <a:latin typeface="Times New Roman" panose="02020603050405020304" pitchFamily="18" charset="0"/>
                <a:cs typeface="Times New Roman" panose="02020603050405020304" pitchFamily="18" charset="0"/>
              </a:rPr>
              <a:t>shown </a:t>
            </a:r>
            <a:r>
              <a:rPr lang="en-US" sz="3200" b="1" spc="-440" dirty="0">
                <a:solidFill>
                  <a:srgbClr val="00AF50"/>
                </a:solidFill>
                <a:latin typeface="Times New Roman" panose="02020603050405020304" pitchFamily="18" charset="0"/>
                <a:cs typeface="Times New Roman" panose="02020603050405020304" pitchFamily="18" charset="0"/>
              </a:rPr>
              <a:t> </a:t>
            </a:r>
            <a:r>
              <a:rPr lang="en-US" sz="3200" b="1" dirty="0">
                <a:solidFill>
                  <a:srgbClr val="00AF50"/>
                </a:solidFill>
                <a:latin typeface="Times New Roman" panose="02020603050405020304" pitchFamily="18" charset="0"/>
                <a:cs typeface="Times New Roman" panose="02020603050405020304" pitchFamily="18" charset="0"/>
              </a:rPr>
              <a:t>on the </a:t>
            </a:r>
            <a:r>
              <a:rPr lang="en-US" sz="3200" b="1" spc="-25" dirty="0">
                <a:solidFill>
                  <a:srgbClr val="00AF50"/>
                </a:solidFill>
                <a:latin typeface="Times New Roman" panose="02020603050405020304" pitchFamily="18" charset="0"/>
                <a:cs typeface="Times New Roman" panose="02020603050405020304" pitchFamily="18" charset="0"/>
              </a:rPr>
              <a:t>monitor, </a:t>
            </a:r>
            <a:r>
              <a:rPr lang="en-US" sz="3200" b="1" spc="-10" dirty="0">
                <a:solidFill>
                  <a:srgbClr val="00AF50"/>
                </a:solidFill>
                <a:latin typeface="Times New Roman" panose="02020603050405020304" pitchFamily="18" charset="0"/>
                <a:cs typeface="Times New Roman" panose="02020603050405020304" pitchFamily="18" charset="0"/>
              </a:rPr>
              <a:t>we </a:t>
            </a:r>
            <a:r>
              <a:rPr lang="en-US" sz="3200" b="1" spc="-15" dirty="0">
                <a:solidFill>
                  <a:srgbClr val="00AF50"/>
                </a:solidFill>
                <a:latin typeface="Times New Roman" panose="02020603050405020304" pitchFamily="18" charset="0"/>
                <a:cs typeface="Times New Roman" panose="02020603050405020304" pitchFamily="18" charset="0"/>
              </a:rPr>
              <a:t>say </a:t>
            </a:r>
            <a:r>
              <a:rPr lang="en-US" sz="3200" b="1" spc="-10" dirty="0">
                <a:solidFill>
                  <a:srgbClr val="00AF50"/>
                </a:solidFill>
                <a:latin typeface="Times New Roman" panose="02020603050405020304" pitchFamily="18" charset="0"/>
                <a:cs typeface="Times New Roman" panose="02020603050405020304" pitchFamily="18" charset="0"/>
              </a:rPr>
              <a:t>we </a:t>
            </a:r>
            <a:r>
              <a:rPr lang="en-US" sz="3200" b="1" spc="-15" dirty="0">
                <a:solidFill>
                  <a:srgbClr val="00AF50"/>
                </a:solidFill>
                <a:latin typeface="Times New Roman" panose="02020603050405020304" pitchFamily="18" charset="0"/>
                <a:cs typeface="Times New Roman" panose="02020603050405020304" pitchFamily="18" charset="0"/>
              </a:rPr>
              <a:t>have </a:t>
            </a:r>
            <a:r>
              <a:rPr lang="en-US" sz="3200" b="1" dirty="0">
                <a:solidFill>
                  <a:srgbClr val="00AF50"/>
                </a:solidFill>
                <a:latin typeface="Times New Roman" panose="02020603050405020304" pitchFamily="18" charset="0"/>
                <a:cs typeface="Times New Roman" panose="02020603050405020304" pitchFamily="18" charset="0"/>
              </a:rPr>
              <a:t>a soft </a:t>
            </a:r>
            <a:r>
              <a:rPr lang="en-US" sz="3200" b="1" spc="-30" dirty="0">
                <a:solidFill>
                  <a:srgbClr val="00AF50"/>
                </a:solidFill>
                <a:latin typeface="Times New Roman" panose="02020603050405020304" pitchFamily="18" charset="0"/>
                <a:cs typeface="Times New Roman" panose="02020603050405020304" pitchFamily="18" charset="0"/>
              </a:rPr>
              <a:t>copy. </a:t>
            </a:r>
            <a:r>
              <a:rPr lang="en-US" sz="3200" b="1" dirty="0">
                <a:solidFill>
                  <a:srgbClr val="00AF50"/>
                </a:solidFill>
                <a:latin typeface="Times New Roman" panose="02020603050405020304" pitchFamily="18" charset="0"/>
                <a:cs typeface="Times New Roman" panose="02020603050405020304" pitchFamily="18" charset="0"/>
              </a:rPr>
              <a:t>If </a:t>
            </a:r>
            <a:r>
              <a:rPr lang="en-US" sz="3200" b="1" spc="-10" dirty="0">
                <a:solidFill>
                  <a:srgbClr val="00AF50"/>
                </a:solidFill>
                <a:latin typeface="Times New Roman" panose="02020603050405020304" pitchFamily="18" charset="0"/>
                <a:cs typeface="Times New Roman" panose="02020603050405020304" pitchFamily="18" charset="0"/>
              </a:rPr>
              <a:t>it </a:t>
            </a:r>
            <a:r>
              <a:rPr lang="en-US" sz="3200" b="1" spc="-5" dirty="0">
                <a:solidFill>
                  <a:srgbClr val="00AF50"/>
                </a:solidFill>
                <a:latin typeface="Times New Roman" panose="02020603050405020304" pitchFamily="18" charset="0"/>
                <a:cs typeface="Times New Roman" panose="02020603050405020304" pitchFamily="18" charset="0"/>
              </a:rPr>
              <a:t>is </a:t>
            </a:r>
            <a:r>
              <a:rPr lang="en-US" sz="3200" b="1" spc="-10" dirty="0">
                <a:solidFill>
                  <a:srgbClr val="00AF50"/>
                </a:solidFill>
                <a:latin typeface="Times New Roman" panose="02020603050405020304" pitchFamily="18" charset="0"/>
                <a:cs typeface="Times New Roman" panose="02020603050405020304" pitchFamily="18" charset="0"/>
              </a:rPr>
              <a:t>printed </a:t>
            </a:r>
            <a:r>
              <a:rPr lang="en-US" sz="3200" b="1" dirty="0">
                <a:solidFill>
                  <a:srgbClr val="00AF50"/>
                </a:solidFill>
                <a:latin typeface="Times New Roman" panose="02020603050405020304" pitchFamily="18" charset="0"/>
                <a:cs typeface="Times New Roman" panose="02020603050405020304" pitchFamily="18" charset="0"/>
              </a:rPr>
              <a:t>on </a:t>
            </a:r>
            <a:r>
              <a:rPr lang="en-US" sz="3200" b="1" spc="-5" dirty="0">
                <a:solidFill>
                  <a:srgbClr val="00AF50"/>
                </a:solidFill>
                <a:latin typeface="Times New Roman" panose="02020603050405020304" pitchFamily="18" charset="0"/>
                <a:cs typeface="Times New Roman" panose="02020603050405020304" pitchFamily="18" charset="0"/>
              </a:rPr>
              <a:t>the </a:t>
            </a:r>
            <a:r>
              <a:rPr lang="en-US" sz="3200" b="1" spc="-30" dirty="0">
                <a:solidFill>
                  <a:srgbClr val="00AF50"/>
                </a:solidFill>
                <a:latin typeface="Times New Roman" panose="02020603050405020304" pitchFamily="18" charset="0"/>
                <a:cs typeface="Times New Roman" panose="02020603050405020304" pitchFamily="18" charset="0"/>
              </a:rPr>
              <a:t>printer, </a:t>
            </a:r>
            <a:r>
              <a:rPr lang="en-US" sz="3200" b="1" spc="-10" dirty="0">
                <a:solidFill>
                  <a:srgbClr val="00AF50"/>
                </a:solidFill>
                <a:latin typeface="Times New Roman" panose="02020603050405020304" pitchFamily="18" charset="0"/>
                <a:cs typeface="Times New Roman" panose="02020603050405020304" pitchFamily="18" charset="0"/>
              </a:rPr>
              <a:t>we </a:t>
            </a:r>
            <a:r>
              <a:rPr lang="en-US" sz="3200" b="1" spc="-15" dirty="0">
                <a:solidFill>
                  <a:srgbClr val="00AF50"/>
                </a:solidFill>
                <a:latin typeface="Times New Roman" panose="02020603050405020304" pitchFamily="18" charset="0"/>
                <a:cs typeface="Times New Roman" panose="02020603050405020304" pitchFamily="18" charset="0"/>
              </a:rPr>
              <a:t>say </a:t>
            </a:r>
            <a:r>
              <a:rPr lang="en-US" sz="3200" b="1" spc="-10" dirty="0">
                <a:solidFill>
                  <a:srgbClr val="00AF50"/>
                </a:solidFill>
                <a:latin typeface="Times New Roman" panose="02020603050405020304" pitchFamily="18" charset="0"/>
                <a:cs typeface="Times New Roman" panose="02020603050405020304" pitchFamily="18" charset="0"/>
              </a:rPr>
              <a:t>we </a:t>
            </a:r>
            <a:r>
              <a:rPr lang="en-US" sz="3200" b="1" spc="-15" dirty="0">
                <a:solidFill>
                  <a:srgbClr val="00AF50"/>
                </a:solidFill>
                <a:latin typeface="Times New Roman" panose="02020603050405020304" pitchFamily="18" charset="0"/>
                <a:cs typeface="Times New Roman" panose="02020603050405020304" pitchFamily="18" charset="0"/>
              </a:rPr>
              <a:t>have </a:t>
            </a:r>
            <a:r>
              <a:rPr lang="en-US" sz="3200" b="1" dirty="0">
                <a:solidFill>
                  <a:srgbClr val="00AF50"/>
                </a:solidFill>
                <a:latin typeface="Times New Roman" panose="02020603050405020304" pitchFamily="18" charset="0"/>
                <a:cs typeface="Times New Roman" panose="02020603050405020304" pitchFamily="18" charset="0"/>
              </a:rPr>
              <a:t>a </a:t>
            </a:r>
            <a:r>
              <a:rPr lang="en-US" sz="3200" b="1" spc="5" dirty="0">
                <a:solidFill>
                  <a:srgbClr val="00AF50"/>
                </a:solidFill>
                <a:latin typeface="Times New Roman" panose="02020603050405020304" pitchFamily="18" charset="0"/>
                <a:cs typeface="Times New Roman" panose="02020603050405020304" pitchFamily="18" charset="0"/>
              </a:rPr>
              <a:t> </a:t>
            </a:r>
            <a:r>
              <a:rPr lang="en-US" sz="3200" b="1" spc="-10" dirty="0">
                <a:solidFill>
                  <a:srgbClr val="00AF50"/>
                </a:solidFill>
                <a:latin typeface="Times New Roman" panose="02020603050405020304" pitchFamily="18" charset="0"/>
                <a:cs typeface="Times New Roman" panose="02020603050405020304" pitchFamily="18" charset="0"/>
              </a:rPr>
              <a:t>hard</a:t>
            </a:r>
            <a:r>
              <a:rPr lang="en-US" sz="3200" b="1" spc="-95" dirty="0">
                <a:solidFill>
                  <a:srgbClr val="00AF50"/>
                </a:solidFill>
                <a:latin typeface="Times New Roman" panose="02020603050405020304" pitchFamily="18" charset="0"/>
                <a:cs typeface="Times New Roman" panose="02020603050405020304" pitchFamily="18" charset="0"/>
              </a:rPr>
              <a:t> </a:t>
            </a:r>
            <a:r>
              <a:rPr lang="en-US" sz="3200" b="1" spc="-30" dirty="0">
                <a:solidFill>
                  <a:srgbClr val="00AF50"/>
                </a:solidFill>
                <a:latin typeface="Times New Roman" panose="02020603050405020304" pitchFamily="18" charset="0"/>
                <a:cs typeface="Times New Roman" panose="02020603050405020304" pitchFamily="18" charset="0"/>
              </a:rPr>
              <a:t>copy.</a:t>
            </a:r>
            <a:endParaRPr lang="en-US" sz="3200" dirty="0">
              <a:latin typeface="Times New Roman" panose="02020603050405020304" pitchFamily="18" charset="0"/>
              <a:cs typeface="Times New Roman" panose="02020603050405020304" pitchFamily="18" charset="0"/>
            </a:endParaRPr>
          </a:p>
          <a:p>
            <a:pPr marL="336550" marR="180340" indent="-287020" algn="just">
              <a:lnSpc>
                <a:spcPct val="100000"/>
              </a:lnSpc>
              <a:spcBef>
                <a:spcPts val="5"/>
              </a:spcBef>
              <a:buSzPct val="70000"/>
              <a:buFont typeface="Symbol"/>
              <a:buChar char=""/>
              <a:tabLst>
                <a:tab pos="337185" algn="l"/>
              </a:tabLst>
            </a:pPr>
            <a:r>
              <a:rPr lang="en-US" sz="3200" b="1" dirty="0">
                <a:solidFill>
                  <a:srgbClr val="001F5F"/>
                </a:solidFill>
                <a:latin typeface="Times New Roman" panose="02020603050405020304" pitchFamily="18" charset="0"/>
                <a:cs typeface="Times New Roman" panose="02020603050405020304" pitchFamily="18" charset="0"/>
              </a:rPr>
              <a:t>Auxiliary </a:t>
            </a:r>
            <a:r>
              <a:rPr lang="en-US" sz="3200" b="1" spc="-20" dirty="0">
                <a:solidFill>
                  <a:srgbClr val="001F5F"/>
                </a:solidFill>
                <a:latin typeface="Times New Roman" panose="02020603050405020304" pitchFamily="18" charset="0"/>
                <a:cs typeface="Times New Roman" panose="02020603050405020304" pitchFamily="18" charset="0"/>
              </a:rPr>
              <a:t>storage, </a:t>
            </a:r>
            <a:r>
              <a:rPr lang="en-US" sz="3200" b="1" spc="-5" dirty="0">
                <a:solidFill>
                  <a:srgbClr val="001F5F"/>
                </a:solidFill>
                <a:latin typeface="Times New Roman" panose="02020603050405020304" pitchFamily="18" charset="0"/>
                <a:cs typeface="Times New Roman" panose="02020603050405020304" pitchFamily="18" charset="0"/>
              </a:rPr>
              <a:t>also known as </a:t>
            </a:r>
            <a:r>
              <a:rPr lang="en-US" sz="3200" b="1" dirty="0">
                <a:solidFill>
                  <a:srgbClr val="001F5F"/>
                </a:solidFill>
                <a:latin typeface="Times New Roman" panose="02020603050405020304" pitchFamily="18" charset="0"/>
                <a:cs typeface="Times New Roman" panose="02020603050405020304" pitchFamily="18" charset="0"/>
              </a:rPr>
              <a:t>secondary </a:t>
            </a:r>
            <a:r>
              <a:rPr lang="en-US" sz="3200" b="1" spc="-20" dirty="0">
                <a:solidFill>
                  <a:srgbClr val="001F5F"/>
                </a:solidFill>
                <a:latin typeface="Times New Roman" panose="02020603050405020304" pitchFamily="18" charset="0"/>
                <a:cs typeface="Times New Roman" panose="02020603050405020304" pitchFamily="18" charset="0"/>
              </a:rPr>
              <a:t>storage, </a:t>
            </a:r>
            <a:r>
              <a:rPr lang="en-US" sz="3200" b="1" spc="-5" dirty="0">
                <a:solidFill>
                  <a:srgbClr val="001F5F"/>
                </a:solidFill>
                <a:latin typeface="Times New Roman" panose="02020603050405020304" pitchFamily="18" charset="0"/>
                <a:cs typeface="Times New Roman" panose="02020603050405020304" pitchFamily="18" charset="0"/>
              </a:rPr>
              <a:t>is used </a:t>
            </a:r>
            <a:r>
              <a:rPr lang="en-US" sz="3200" b="1" spc="-15" dirty="0">
                <a:solidFill>
                  <a:srgbClr val="001F5F"/>
                </a:solidFill>
                <a:latin typeface="Times New Roman" panose="02020603050405020304" pitchFamily="18" charset="0"/>
                <a:cs typeface="Times New Roman" panose="02020603050405020304" pitchFamily="18" charset="0"/>
              </a:rPr>
              <a:t>for </a:t>
            </a:r>
            <a:r>
              <a:rPr lang="en-US" sz="3200" b="1" spc="-5" dirty="0">
                <a:solidFill>
                  <a:srgbClr val="001F5F"/>
                </a:solidFill>
                <a:latin typeface="Times New Roman" panose="02020603050405020304" pitchFamily="18" charset="0"/>
                <a:cs typeface="Times New Roman" panose="02020603050405020304" pitchFamily="18" charset="0"/>
              </a:rPr>
              <a:t>both input </a:t>
            </a:r>
            <a:r>
              <a:rPr lang="en-US" sz="3200" b="1" dirty="0">
                <a:solidFill>
                  <a:srgbClr val="001F5F"/>
                </a:solidFill>
                <a:latin typeface="Times New Roman" panose="02020603050405020304" pitchFamily="18" charset="0"/>
                <a:cs typeface="Times New Roman" panose="02020603050405020304" pitchFamily="18" charset="0"/>
              </a:rPr>
              <a:t>and </a:t>
            </a:r>
            <a:r>
              <a:rPr lang="en-US" sz="3200" b="1" spc="-5" dirty="0">
                <a:solidFill>
                  <a:srgbClr val="001F5F"/>
                </a:solidFill>
                <a:latin typeface="Times New Roman" panose="02020603050405020304" pitchFamily="18" charset="0"/>
                <a:cs typeface="Times New Roman" panose="02020603050405020304" pitchFamily="18" charset="0"/>
              </a:rPr>
              <a:t>output. It </a:t>
            </a:r>
            <a:r>
              <a:rPr lang="en-US" sz="3200" b="1" spc="-15" dirty="0">
                <a:solidFill>
                  <a:srgbClr val="001F5F"/>
                </a:solidFill>
                <a:latin typeface="Times New Roman" panose="02020603050405020304" pitchFamily="18" charset="0"/>
                <a:cs typeface="Times New Roman" panose="02020603050405020304" pitchFamily="18" charset="0"/>
              </a:rPr>
              <a:t>is </a:t>
            </a:r>
            <a:r>
              <a:rPr lang="en-US" sz="3200" b="1" spc="-10"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the place </a:t>
            </a:r>
            <a:r>
              <a:rPr lang="en-US" sz="3200" b="1" spc="-10" dirty="0">
                <a:solidFill>
                  <a:srgbClr val="001F5F"/>
                </a:solidFill>
                <a:latin typeface="Times New Roman" panose="02020603050405020304" pitchFamily="18" charset="0"/>
                <a:cs typeface="Times New Roman" panose="02020603050405020304" pitchFamily="18" charset="0"/>
              </a:rPr>
              <a:t>where </a:t>
            </a:r>
            <a:r>
              <a:rPr lang="en-US" sz="3200" b="1" dirty="0">
                <a:solidFill>
                  <a:srgbClr val="001F5F"/>
                </a:solidFill>
                <a:latin typeface="Times New Roman" panose="02020603050405020304" pitchFamily="18" charset="0"/>
                <a:cs typeface="Times New Roman" panose="02020603050405020304" pitchFamily="18" charset="0"/>
              </a:rPr>
              <a:t>the </a:t>
            </a:r>
            <a:r>
              <a:rPr lang="en-US" sz="3200" b="1" spc="-10" dirty="0">
                <a:solidFill>
                  <a:srgbClr val="001F5F"/>
                </a:solidFill>
                <a:latin typeface="Times New Roman" panose="02020603050405020304" pitchFamily="18" charset="0"/>
                <a:cs typeface="Times New Roman" panose="02020603050405020304" pitchFamily="18" charset="0"/>
              </a:rPr>
              <a:t>programs </a:t>
            </a:r>
            <a:r>
              <a:rPr lang="en-US" sz="3200" b="1" spc="-5" dirty="0">
                <a:solidFill>
                  <a:srgbClr val="001F5F"/>
                </a:solidFill>
                <a:latin typeface="Times New Roman" panose="02020603050405020304" pitchFamily="18" charset="0"/>
                <a:cs typeface="Times New Roman" panose="02020603050405020304" pitchFamily="18" charset="0"/>
              </a:rPr>
              <a:t>and </a:t>
            </a:r>
            <a:r>
              <a:rPr lang="en-US" sz="3200" b="1" spc="-15" dirty="0">
                <a:solidFill>
                  <a:srgbClr val="001F5F"/>
                </a:solidFill>
                <a:latin typeface="Times New Roman" panose="02020603050405020304" pitchFamily="18" charset="0"/>
                <a:cs typeface="Times New Roman" panose="02020603050405020304" pitchFamily="18" charset="0"/>
              </a:rPr>
              <a:t>data </a:t>
            </a:r>
            <a:r>
              <a:rPr lang="en-US" sz="3200" b="1" spc="-10" dirty="0">
                <a:solidFill>
                  <a:srgbClr val="001F5F"/>
                </a:solidFill>
                <a:latin typeface="Times New Roman" panose="02020603050405020304" pitchFamily="18" charset="0"/>
                <a:cs typeface="Times New Roman" panose="02020603050405020304" pitchFamily="18" charset="0"/>
              </a:rPr>
              <a:t>are </a:t>
            </a:r>
            <a:r>
              <a:rPr lang="en-US" sz="3200" b="1" spc="-15" dirty="0">
                <a:solidFill>
                  <a:srgbClr val="001F5F"/>
                </a:solidFill>
                <a:latin typeface="Times New Roman" panose="02020603050405020304" pitchFamily="18" charset="0"/>
                <a:cs typeface="Times New Roman" panose="02020603050405020304" pitchFamily="18" charset="0"/>
              </a:rPr>
              <a:t>stored permanently. </a:t>
            </a:r>
            <a:r>
              <a:rPr lang="en-US" sz="3200" b="1" spc="-5" dirty="0">
                <a:solidFill>
                  <a:srgbClr val="001F5F"/>
                </a:solidFill>
                <a:latin typeface="Times New Roman" panose="02020603050405020304" pitchFamily="18" charset="0"/>
                <a:cs typeface="Times New Roman" panose="02020603050405020304" pitchFamily="18" charset="0"/>
              </a:rPr>
              <a:t>When </a:t>
            </a:r>
            <a:r>
              <a:rPr lang="en-US" sz="3200" b="1" spc="-10" dirty="0">
                <a:solidFill>
                  <a:srgbClr val="001F5F"/>
                </a:solidFill>
                <a:latin typeface="Times New Roman" panose="02020603050405020304" pitchFamily="18" charset="0"/>
                <a:cs typeface="Times New Roman" panose="02020603050405020304" pitchFamily="18" charset="0"/>
              </a:rPr>
              <a:t>we </a:t>
            </a:r>
            <a:r>
              <a:rPr lang="en-US" sz="3200" b="1" spc="-5" dirty="0">
                <a:solidFill>
                  <a:srgbClr val="001F5F"/>
                </a:solidFill>
                <a:latin typeface="Times New Roman" panose="02020603050405020304" pitchFamily="18" charset="0"/>
                <a:cs typeface="Times New Roman" panose="02020603050405020304" pitchFamily="18" charset="0"/>
              </a:rPr>
              <a:t>turn </a:t>
            </a:r>
            <a:r>
              <a:rPr lang="en-US" sz="3200" b="1" dirty="0">
                <a:solidFill>
                  <a:srgbClr val="001F5F"/>
                </a:solidFill>
                <a:latin typeface="Times New Roman" panose="02020603050405020304" pitchFamily="18" charset="0"/>
                <a:cs typeface="Times New Roman" panose="02020603050405020304" pitchFamily="18" charset="0"/>
              </a:rPr>
              <a:t>off the </a:t>
            </a:r>
            <a:r>
              <a:rPr lang="en-US" sz="3200" b="1" spc="5" dirty="0">
                <a:solidFill>
                  <a:srgbClr val="001F5F"/>
                </a:solidFill>
                <a:latin typeface="Times New Roman" panose="02020603050405020304" pitchFamily="18" charset="0"/>
                <a:cs typeface="Times New Roman" panose="02020603050405020304" pitchFamily="18" charset="0"/>
              </a:rPr>
              <a:t> </a:t>
            </a:r>
            <a:r>
              <a:rPr lang="en-US" sz="3200" b="1" spc="-25" dirty="0">
                <a:solidFill>
                  <a:srgbClr val="001F5F"/>
                </a:solidFill>
                <a:latin typeface="Times New Roman" panose="02020603050405020304" pitchFamily="18" charset="0"/>
                <a:cs typeface="Times New Roman" panose="02020603050405020304" pitchFamily="18" charset="0"/>
              </a:rPr>
              <a:t>computer,</a:t>
            </a:r>
            <a:r>
              <a:rPr lang="en-US" sz="3200" b="1" spc="160"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or</a:t>
            </a:r>
            <a:r>
              <a:rPr lang="en-US" sz="3200" b="1" spc="165"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programs</a:t>
            </a:r>
            <a:r>
              <a:rPr lang="en-US" sz="3200" b="1" spc="170"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and</a:t>
            </a:r>
            <a:r>
              <a:rPr lang="en-US" sz="3200" b="1" spc="160" dirty="0">
                <a:solidFill>
                  <a:srgbClr val="001F5F"/>
                </a:solidFill>
                <a:latin typeface="Times New Roman" panose="02020603050405020304" pitchFamily="18" charset="0"/>
                <a:cs typeface="Times New Roman" panose="02020603050405020304" pitchFamily="18" charset="0"/>
              </a:rPr>
              <a:t> </a:t>
            </a:r>
            <a:r>
              <a:rPr lang="en-US" sz="3200" b="1" spc="-15" dirty="0">
                <a:solidFill>
                  <a:srgbClr val="001F5F"/>
                </a:solidFill>
                <a:latin typeface="Times New Roman" panose="02020603050405020304" pitchFamily="18" charset="0"/>
                <a:cs typeface="Times New Roman" panose="02020603050405020304" pitchFamily="18" charset="0"/>
              </a:rPr>
              <a:t>data</a:t>
            </a:r>
            <a:r>
              <a:rPr lang="en-US" sz="3200" b="1" spc="175"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remain</a:t>
            </a:r>
            <a:r>
              <a:rPr lang="en-US" sz="3200" b="1" spc="170"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in</a:t>
            </a:r>
            <a:r>
              <a:rPr lang="en-US" sz="3200" b="1" spc="170"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the</a:t>
            </a:r>
            <a:r>
              <a:rPr lang="en-US" sz="3200" b="1" spc="165"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secondary</a:t>
            </a:r>
            <a:r>
              <a:rPr lang="en-US" sz="3200" b="1" spc="180" dirty="0">
                <a:solidFill>
                  <a:srgbClr val="001F5F"/>
                </a:solidFill>
                <a:latin typeface="Times New Roman" panose="02020603050405020304" pitchFamily="18" charset="0"/>
                <a:cs typeface="Times New Roman" panose="02020603050405020304" pitchFamily="18" charset="0"/>
              </a:rPr>
              <a:t> </a:t>
            </a:r>
            <a:r>
              <a:rPr lang="en-US" sz="3200" b="1" spc="-20" dirty="0">
                <a:solidFill>
                  <a:srgbClr val="001F5F"/>
                </a:solidFill>
                <a:latin typeface="Times New Roman" panose="02020603050405020304" pitchFamily="18" charset="0"/>
                <a:cs typeface="Times New Roman" panose="02020603050405020304" pitchFamily="18" charset="0"/>
              </a:rPr>
              <a:t>storage,</a:t>
            </a:r>
            <a:r>
              <a:rPr lang="en-US" sz="3200" b="1" spc="180"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ready</a:t>
            </a:r>
            <a:r>
              <a:rPr lang="en-US" sz="3200" b="1" spc="180" dirty="0">
                <a:solidFill>
                  <a:srgbClr val="001F5F"/>
                </a:solidFill>
                <a:latin typeface="Times New Roman" panose="02020603050405020304" pitchFamily="18" charset="0"/>
                <a:cs typeface="Times New Roman" panose="02020603050405020304" pitchFamily="18" charset="0"/>
              </a:rPr>
              <a:t> </a:t>
            </a:r>
            <a:r>
              <a:rPr lang="en-US" sz="3200" b="1" spc="-15" dirty="0">
                <a:solidFill>
                  <a:srgbClr val="001F5F"/>
                </a:solidFill>
                <a:latin typeface="Times New Roman" panose="02020603050405020304" pitchFamily="18" charset="0"/>
                <a:cs typeface="Times New Roman" panose="02020603050405020304" pitchFamily="18" charset="0"/>
              </a:rPr>
              <a:t>for</a:t>
            </a:r>
            <a:r>
              <a:rPr lang="en-US" sz="3200" b="1" spc="165" dirty="0">
                <a:solidFill>
                  <a:srgbClr val="001F5F"/>
                </a:solidFill>
                <a:latin typeface="Times New Roman" panose="02020603050405020304" pitchFamily="18" charset="0"/>
                <a:cs typeface="Times New Roman" panose="02020603050405020304" pitchFamily="18" charset="0"/>
              </a:rPr>
              <a:t> </a:t>
            </a:r>
            <a:r>
              <a:rPr lang="en-US" sz="3200" b="1" dirty="0">
                <a:solidFill>
                  <a:srgbClr val="001F5F"/>
                </a:solidFill>
                <a:latin typeface="Times New Roman" panose="02020603050405020304" pitchFamily="18" charset="0"/>
                <a:cs typeface="Times New Roman" panose="02020603050405020304" pitchFamily="18" charset="0"/>
              </a:rPr>
              <a:t>the</a:t>
            </a:r>
            <a:r>
              <a:rPr lang="en-US" sz="3200" b="1" spc="175"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next</a:t>
            </a:r>
            <a:r>
              <a:rPr lang="en-US" sz="3200" b="1" spc="165" dirty="0">
                <a:solidFill>
                  <a:srgbClr val="001F5F"/>
                </a:solidFill>
                <a:latin typeface="Times New Roman" panose="02020603050405020304" pitchFamily="18" charset="0"/>
                <a:cs typeface="Times New Roman" panose="02020603050405020304" pitchFamily="18" charset="0"/>
              </a:rPr>
              <a:t> </a:t>
            </a:r>
            <a:r>
              <a:rPr lang="en-US" sz="3200" b="1" spc="-10" dirty="0">
                <a:solidFill>
                  <a:srgbClr val="001F5F"/>
                </a:solidFill>
                <a:latin typeface="Times New Roman" panose="02020603050405020304" pitchFamily="18" charset="0"/>
                <a:cs typeface="Times New Roman" panose="02020603050405020304" pitchFamily="18" charset="0"/>
              </a:rPr>
              <a:t>time we need them.</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5305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70783" y="9645307"/>
            <a:ext cx="4740982" cy="581857"/>
          </a:xfrm>
          <a:prstGeom prst="rect">
            <a:avLst/>
          </a:prstGeom>
        </p:spPr>
        <p:txBody>
          <a:bodyPr vert="horz" wrap="square" lIns="0" tIns="19335" rIns="0" bIns="0" rtlCol="0">
            <a:spAutoFit/>
          </a:bodyPr>
          <a:lstStyle/>
          <a:p>
            <a:pPr algn="ctr">
              <a:spcBef>
                <a:spcPts val="152"/>
              </a:spcBef>
            </a:pPr>
            <a:r>
              <a:rPr sz="1827" spc="-8" dirty="0">
                <a:solidFill>
                  <a:srgbClr val="888888"/>
                </a:solidFill>
                <a:latin typeface="Calibri"/>
                <a:cs typeface="Calibri"/>
              </a:rPr>
              <a:t>PROGRAMMING</a:t>
            </a:r>
            <a:r>
              <a:rPr sz="1827" spc="15" dirty="0">
                <a:solidFill>
                  <a:srgbClr val="888888"/>
                </a:solidFill>
                <a:latin typeface="Calibri"/>
                <a:cs typeface="Calibri"/>
              </a:rPr>
              <a:t> </a:t>
            </a:r>
            <a:r>
              <a:rPr sz="1827" spc="-15" dirty="0">
                <a:solidFill>
                  <a:srgbClr val="888888"/>
                </a:solidFill>
                <a:latin typeface="Calibri"/>
                <a:cs typeface="Calibri"/>
              </a:rPr>
              <a:t>FOR</a:t>
            </a:r>
            <a:r>
              <a:rPr sz="1827" spc="8" dirty="0">
                <a:solidFill>
                  <a:srgbClr val="888888"/>
                </a:solidFill>
                <a:latin typeface="Calibri"/>
                <a:cs typeface="Calibri"/>
              </a:rPr>
              <a:t> </a:t>
            </a:r>
            <a:r>
              <a:rPr sz="1827" spc="-15" dirty="0">
                <a:solidFill>
                  <a:srgbClr val="888888"/>
                </a:solidFill>
                <a:latin typeface="Calibri"/>
                <a:cs typeface="Calibri"/>
              </a:rPr>
              <a:t>PROBLEM</a:t>
            </a:r>
            <a:r>
              <a:rPr sz="1827" spc="15" dirty="0">
                <a:solidFill>
                  <a:srgbClr val="888888"/>
                </a:solidFill>
                <a:latin typeface="Calibri"/>
                <a:cs typeface="Calibri"/>
              </a:rPr>
              <a:t> </a:t>
            </a:r>
            <a:r>
              <a:rPr sz="1827" spc="-23" dirty="0">
                <a:solidFill>
                  <a:srgbClr val="888888"/>
                </a:solidFill>
                <a:latin typeface="Calibri"/>
                <a:cs typeface="Calibri"/>
              </a:rPr>
              <a:t>SOLVING</a:t>
            </a:r>
            <a:r>
              <a:rPr sz="1827" spc="-15" dirty="0">
                <a:solidFill>
                  <a:srgbClr val="888888"/>
                </a:solidFill>
                <a:latin typeface="Calibri"/>
                <a:cs typeface="Calibri"/>
              </a:rPr>
              <a:t> </a:t>
            </a:r>
            <a:r>
              <a:rPr sz="1827" spc="-8" dirty="0">
                <a:solidFill>
                  <a:srgbClr val="888888"/>
                </a:solidFill>
                <a:latin typeface="Calibri"/>
                <a:cs typeface="Calibri"/>
              </a:rPr>
              <a:t>USING</a:t>
            </a:r>
            <a:r>
              <a:rPr sz="1827" dirty="0">
                <a:solidFill>
                  <a:srgbClr val="888888"/>
                </a:solidFill>
                <a:latin typeface="Calibri"/>
                <a:cs typeface="Calibri"/>
              </a:rPr>
              <a:t> C</a:t>
            </a:r>
            <a:endParaRPr sz="1827">
              <a:latin typeface="Calibri"/>
              <a:cs typeface="Calibri"/>
            </a:endParaRPr>
          </a:p>
          <a:p>
            <a:pPr marL="967" algn="ctr"/>
            <a:r>
              <a:rPr sz="1827" spc="-8" dirty="0">
                <a:solidFill>
                  <a:srgbClr val="888888"/>
                </a:solidFill>
                <a:latin typeface="Calibri"/>
                <a:cs typeface="Calibri"/>
              </a:rPr>
              <a:t>A.Lakshmanarao</a:t>
            </a:r>
            <a:endParaRPr sz="1827">
              <a:latin typeface="Calibri"/>
              <a:cs typeface="Calibri"/>
            </a:endParaRPr>
          </a:p>
        </p:txBody>
      </p:sp>
      <p:grpSp>
        <p:nvGrpSpPr>
          <p:cNvPr id="4" name="object 4"/>
          <p:cNvGrpSpPr/>
          <p:nvPr/>
        </p:nvGrpSpPr>
        <p:grpSpPr>
          <a:xfrm>
            <a:off x="3742890" y="0"/>
            <a:ext cx="13160478" cy="10323043"/>
            <a:chOff x="2221992" y="0"/>
            <a:chExt cx="8644255" cy="6780530"/>
          </a:xfrm>
        </p:grpSpPr>
        <p:pic>
          <p:nvPicPr>
            <p:cNvPr id="5" name="object 5"/>
            <p:cNvPicPr/>
            <p:nvPr/>
          </p:nvPicPr>
          <p:blipFill>
            <a:blip r:embed="rId2" cstate="print"/>
            <a:stretch>
              <a:fillRect/>
            </a:stretch>
          </p:blipFill>
          <p:spPr>
            <a:xfrm>
              <a:off x="2221992" y="0"/>
              <a:ext cx="4445508" cy="6720840"/>
            </a:xfrm>
            <a:prstGeom prst="rect">
              <a:avLst/>
            </a:prstGeom>
          </p:spPr>
        </p:pic>
        <p:pic>
          <p:nvPicPr>
            <p:cNvPr id="6" name="object 6"/>
            <p:cNvPicPr/>
            <p:nvPr/>
          </p:nvPicPr>
          <p:blipFill>
            <a:blip r:embed="rId3" cstate="print"/>
            <a:stretch>
              <a:fillRect/>
            </a:stretch>
          </p:blipFill>
          <p:spPr>
            <a:xfrm>
              <a:off x="6667500" y="0"/>
              <a:ext cx="1490472" cy="6780273"/>
            </a:xfrm>
            <a:prstGeom prst="rect">
              <a:avLst/>
            </a:prstGeom>
          </p:spPr>
        </p:pic>
        <p:pic>
          <p:nvPicPr>
            <p:cNvPr id="7" name="object 7"/>
            <p:cNvPicPr/>
            <p:nvPr/>
          </p:nvPicPr>
          <p:blipFill>
            <a:blip r:embed="rId4" cstate="print"/>
            <a:stretch>
              <a:fillRect/>
            </a:stretch>
          </p:blipFill>
          <p:spPr>
            <a:xfrm>
              <a:off x="8157972" y="53339"/>
              <a:ext cx="1118616" cy="6492239"/>
            </a:xfrm>
            <a:prstGeom prst="rect">
              <a:avLst/>
            </a:prstGeom>
          </p:spPr>
        </p:pic>
        <p:pic>
          <p:nvPicPr>
            <p:cNvPr id="8" name="object 8"/>
            <p:cNvPicPr/>
            <p:nvPr/>
          </p:nvPicPr>
          <p:blipFill>
            <a:blip r:embed="rId5" cstate="print"/>
            <a:stretch>
              <a:fillRect/>
            </a:stretch>
          </p:blipFill>
          <p:spPr>
            <a:xfrm>
              <a:off x="9285732" y="71627"/>
              <a:ext cx="1580387" cy="6544056"/>
            </a:xfrm>
            <a:prstGeom prst="rect">
              <a:avLst/>
            </a:prstGeom>
          </p:spPr>
        </p:pic>
      </p:grpSp>
      <p:grpSp>
        <p:nvGrpSpPr>
          <p:cNvPr id="9" name="object 9"/>
          <p:cNvGrpSpPr/>
          <p:nvPr/>
        </p:nvGrpSpPr>
        <p:grpSpPr>
          <a:xfrm>
            <a:off x="793213" y="2787742"/>
            <a:ext cx="2213876" cy="745369"/>
            <a:chOff x="284543" y="1831085"/>
            <a:chExt cx="1454150" cy="489584"/>
          </a:xfrm>
        </p:grpSpPr>
        <p:pic>
          <p:nvPicPr>
            <p:cNvPr id="10" name="object 10"/>
            <p:cNvPicPr/>
            <p:nvPr/>
          </p:nvPicPr>
          <p:blipFill>
            <a:blip r:embed="rId6" cstate="print"/>
            <a:stretch>
              <a:fillRect/>
            </a:stretch>
          </p:blipFill>
          <p:spPr>
            <a:xfrm>
              <a:off x="298701" y="1843991"/>
              <a:ext cx="1439420" cy="476298"/>
            </a:xfrm>
            <a:prstGeom prst="rect">
              <a:avLst/>
            </a:prstGeom>
          </p:spPr>
        </p:pic>
        <p:pic>
          <p:nvPicPr>
            <p:cNvPr id="11" name="object 11"/>
            <p:cNvPicPr/>
            <p:nvPr/>
          </p:nvPicPr>
          <p:blipFill>
            <a:blip r:embed="rId7" cstate="print"/>
            <a:stretch>
              <a:fillRect/>
            </a:stretch>
          </p:blipFill>
          <p:spPr>
            <a:xfrm>
              <a:off x="284543" y="1831085"/>
              <a:ext cx="1422971" cy="457835"/>
            </a:xfrm>
            <a:prstGeom prst="rect">
              <a:avLst/>
            </a:prstGeom>
          </p:spPr>
        </p:pic>
      </p:grpSp>
      <p:grpSp>
        <p:nvGrpSpPr>
          <p:cNvPr id="12" name="object 12"/>
          <p:cNvGrpSpPr/>
          <p:nvPr/>
        </p:nvGrpSpPr>
        <p:grpSpPr>
          <a:xfrm>
            <a:off x="652975" y="4002379"/>
            <a:ext cx="2763960" cy="776307"/>
            <a:chOff x="192430" y="2628900"/>
            <a:chExt cx="1815464" cy="509905"/>
          </a:xfrm>
        </p:grpSpPr>
        <p:pic>
          <p:nvPicPr>
            <p:cNvPr id="13" name="object 13"/>
            <p:cNvPicPr/>
            <p:nvPr/>
          </p:nvPicPr>
          <p:blipFill>
            <a:blip r:embed="rId8" cstate="print"/>
            <a:stretch>
              <a:fillRect/>
            </a:stretch>
          </p:blipFill>
          <p:spPr>
            <a:xfrm>
              <a:off x="205730" y="2642595"/>
              <a:ext cx="1802149" cy="496103"/>
            </a:xfrm>
            <a:prstGeom prst="rect">
              <a:avLst/>
            </a:prstGeom>
          </p:spPr>
        </p:pic>
        <p:pic>
          <p:nvPicPr>
            <p:cNvPr id="14" name="object 14"/>
            <p:cNvPicPr/>
            <p:nvPr/>
          </p:nvPicPr>
          <p:blipFill>
            <a:blip r:embed="rId9" cstate="print"/>
            <a:stretch>
              <a:fillRect/>
            </a:stretch>
          </p:blipFill>
          <p:spPr>
            <a:xfrm>
              <a:off x="192430" y="2628900"/>
              <a:ext cx="1788896" cy="482981"/>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69853" y="129261"/>
            <a:ext cx="9964376" cy="1050447"/>
          </a:xfrm>
          <a:prstGeom prst="rect">
            <a:avLst/>
          </a:prstGeom>
        </p:spPr>
        <p:txBody>
          <a:bodyPr vert="horz" wrap="square" lIns="0" tIns="19335" rIns="0" bIns="0" rtlCol="0" anchor="ctr">
            <a:spAutoFit/>
          </a:bodyPr>
          <a:lstStyle/>
          <a:p>
            <a:pPr marL="19336">
              <a:spcBef>
                <a:spcPts val="152"/>
              </a:spcBef>
            </a:pPr>
            <a:r>
              <a:rPr sz="6699" spc="-61" dirty="0">
                <a:solidFill>
                  <a:srgbClr val="000000"/>
                </a:solidFill>
                <a:latin typeface="Calibri Light"/>
                <a:cs typeface="Calibri Light"/>
              </a:rPr>
              <a:t>Examples(implicit</a:t>
            </a:r>
            <a:r>
              <a:rPr sz="6699" spc="-167" dirty="0">
                <a:solidFill>
                  <a:srgbClr val="000000"/>
                </a:solidFill>
                <a:latin typeface="Calibri Light"/>
                <a:cs typeface="Calibri Light"/>
              </a:rPr>
              <a:t> </a:t>
            </a:r>
            <a:r>
              <a:rPr sz="6699" spc="-91" dirty="0">
                <a:solidFill>
                  <a:srgbClr val="000000"/>
                </a:solidFill>
                <a:latin typeface="Calibri Light"/>
                <a:cs typeface="Calibri Light"/>
              </a:rPr>
              <a:t>conversion)</a:t>
            </a:r>
            <a:endParaRPr sz="6699" dirty="0">
              <a:latin typeface="Calibri Light"/>
              <a:cs typeface="Calibri Light"/>
            </a:endParaRPr>
          </a:p>
        </p:txBody>
      </p:sp>
      <p:sp>
        <p:nvSpPr>
          <p:cNvPr id="4" name="object 4"/>
          <p:cNvSpPr txBox="1"/>
          <p:nvPr/>
        </p:nvSpPr>
        <p:spPr>
          <a:xfrm>
            <a:off x="795051" y="2409548"/>
            <a:ext cx="4109689" cy="6177317"/>
          </a:xfrm>
          <a:prstGeom prst="rect">
            <a:avLst/>
          </a:prstGeom>
          <a:ln w="53975">
            <a:solidFill>
              <a:srgbClr val="41709C"/>
            </a:solidFill>
          </a:ln>
        </p:spPr>
        <p:txBody>
          <a:bodyPr vert="horz" wrap="square" lIns="0" tIns="37704" rIns="0" bIns="0" rtlCol="0">
            <a:spAutoFit/>
          </a:bodyPr>
          <a:lstStyle/>
          <a:p>
            <a:pPr marL="138251" marR="133417">
              <a:lnSpc>
                <a:spcPct val="102000"/>
              </a:lnSpc>
              <a:spcBef>
                <a:spcPts val="297"/>
              </a:spcBef>
            </a:pPr>
            <a:r>
              <a:rPr sz="3959" b="1" u="heavy" spc="-8" dirty="0">
                <a:uFill>
                  <a:solidFill>
                    <a:srgbClr val="000000"/>
                  </a:solidFill>
                </a:uFill>
                <a:latin typeface="Calibri"/>
                <a:cs typeface="Calibri"/>
              </a:rPr>
              <a:t>Promotion:Ex1 </a:t>
            </a:r>
            <a:r>
              <a:rPr sz="3959" b="1" dirty="0">
                <a:latin typeface="Calibri"/>
                <a:cs typeface="Calibri"/>
              </a:rPr>
              <a:t> </a:t>
            </a:r>
            <a:r>
              <a:rPr sz="3959" b="1" spc="-8" dirty="0">
                <a:latin typeface="Calibri"/>
                <a:cs typeface="Calibri"/>
              </a:rPr>
              <a:t>#include</a:t>
            </a:r>
            <a:r>
              <a:rPr sz="3959" b="1" spc="-91" dirty="0">
                <a:latin typeface="Calibri"/>
                <a:cs typeface="Calibri"/>
              </a:rPr>
              <a:t> </a:t>
            </a:r>
            <a:r>
              <a:rPr sz="3959" b="1" spc="-8" dirty="0">
                <a:latin typeface="Calibri"/>
                <a:cs typeface="Calibri"/>
              </a:rPr>
              <a:t>&lt;stdio.h&gt; </a:t>
            </a:r>
            <a:r>
              <a:rPr sz="3959" b="1" spc="-875" dirty="0">
                <a:latin typeface="Calibri"/>
                <a:cs typeface="Calibri"/>
              </a:rPr>
              <a:t> </a:t>
            </a:r>
            <a:r>
              <a:rPr sz="3959" b="1" spc="-23" dirty="0">
                <a:latin typeface="Calibri"/>
                <a:cs typeface="Calibri"/>
              </a:rPr>
              <a:t>int</a:t>
            </a:r>
            <a:r>
              <a:rPr sz="3959" b="1" dirty="0">
                <a:latin typeface="Calibri"/>
                <a:cs typeface="Calibri"/>
              </a:rPr>
              <a:t> </a:t>
            </a:r>
            <a:r>
              <a:rPr sz="3959" b="1" spc="-8" dirty="0">
                <a:latin typeface="Calibri"/>
                <a:cs typeface="Calibri"/>
              </a:rPr>
              <a:t>main()</a:t>
            </a:r>
            <a:endParaRPr sz="3959">
              <a:latin typeface="Calibri"/>
              <a:cs typeface="Calibri"/>
            </a:endParaRPr>
          </a:p>
          <a:p>
            <a:pPr marL="138251">
              <a:spcBef>
                <a:spcPts val="107"/>
              </a:spcBef>
            </a:pPr>
            <a:r>
              <a:rPr sz="3959" b="1" dirty="0">
                <a:latin typeface="Calibri"/>
                <a:cs typeface="Calibri"/>
              </a:rPr>
              <a:t>{</a:t>
            </a:r>
            <a:endParaRPr sz="3959">
              <a:latin typeface="Calibri"/>
              <a:cs typeface="Calibri"/>
            </a:endParaRPr>
          </a:p>
          <a:p>
            <a:pPr marL="138251" marR="2151102">
              <a:lnSpc>
                <a:spcPct val="101899"/>
              </a:lnSpc>
            </a:pPr>
            <a:r>
              <a:rPr sz="3959" b="1" spc="-23" dirty="0">
                <a:latin typeface="Calibri"/>
                <a:cs typeface="Calibri"/>
              </a:rPr>
              <a:t>int</a:t>
            </a:r>
            <a:r>
              <a:rPr sz="3959" b="1" spc="-107" dirty="0">
                <a:latin typeface="Calibri"/>
                <a:cs typeface="Calibri"/>
              </a:rPr>
              <a:t> </a:t>
            </a:r>
            <a:r>
              <a:rPr sz="3959" b="1" spc="-8" dirty="0">
                <a:latin typeface="Calibri"/>
                <a:cs typeface="Calibri"/>
              </a:rPr>
              <a:t>x=10; </a:t>
            </a:r>
            <a:r>
              <a:rPr sz="3959" b="1" spc="-868" dirty="0">
                <a:latin typeface="Calibri"/>
                <a:cs typeface="Calibri"/>
              </a:rPr>
              <a:t> </a:t>
            </a:r>
            <a:r>
              <a:rPr sz="3959" b="1" spc="-15" dirty="0">
                <a:latin typeface="Calibri"/>
                <a:cs typeface="Calibri"/>
              </a:rPr>
              <a:t>float</a:t>
            </a:r>
            <a:r>
              <a:rPr sz="3959" b="1" spc="-30" dirty="0">
                <a:latin typeface="Calibri"/>
                <a:cs typeface="Calibri"/>
              </a:rPr>
              <a:t> </a:t>
            </a:r>
            <a:r>
              <a:rPr sz="3959" b="1" dirty="0">
                <a:latin typeface="Calibri"/>
                <a:cs typeface="Calibri"/>
              </a:rPr>
              <a:t>y;</a:t>
            </a:r>
            <a:endParaRPr sz="3959">
              <a:latin typeface="Calibri"/>
              <a:cs typeface="Calibri"/>
            </a:endParaRPr>
          </a:p>
          <a:p>
            <a:pPr marL="138251" marR="124716">
              <a:lnSpc>
                <a:spcPct val="101899"/>
              </a:lnSpc>
              <a:spcBef>
                <a:spcPts val="23"/>
              </a:spcBef>
              <a:tabLst>
                <a:tab pos="1226853" algn="l"/>
              </a:tabLst>
            </a:pPr>
            <a:r>
              <a:rPr sz="3959" b="1" dirty="0">
                <a:solidFill>
                  <a:srgbClr val="C02FB8"/>
                </a:solidFill>
                <a:latin typeface="Calibri"/>
                <a:cs typeface="Calibri"/>
              </a:rPr>
              <a:t>y=x;	//</a:t>
            </a:r>
            <a:r>
              <a:rPr sz="3959" b="1" spc="-53" dirty="0">
                <a:solidFill>
                  <a:srgbClr val="C02FB8"/>
                </a:solidFill>
                <a:latin typeface="Calibri"/>
                <a:cs typeface="Calibri"/>
              </a:rPr>
              <a:t> </a:t>
            </a:r>
            <a:r>
              <a:rPr sz="3959" b="1" spc="-23" dirty="0">
                <a:solidFill>
                  <a:srgbClr val="C02FB8"/>
                </a:solidFill>
                <a:latin typeface="Calibri"/>
                <a:cs typeface="Calibri"/>
              </a:rPr>
              <a:t>int to</a:t>
            </a:r>
            <a:r>
              <a:rPr sz="3959" b="1" spc="-46" dirty="0">
                <a:solidFill>
                  <a:srgbClr val="C02FB8"/>
                </a:solidFill>
                <a:latin typeface="Calibri"/>
                <a:cs typeface="Calibri"/>
              </a:rPr>
              <a:t> </a:t>
            </a:r>
            <a:r>
              <a:rPr sz="3959" b="1" spc="-15" dirty="0">
                <a:solidFill>
                  <a:srgbClr val="C02FB8"/>
                </a:solidFill>
                <a:latin typeface="Calibri"/>
                <a:cs typeface="Calibri"/>
              </a:rPr>
              <a:t>float </a:t>
            </a:r>
            <a:r>
              <a:rPr sz="3959" b="1" spc="-875" dirty="0">
                <a:solidFill>
                  <a:srgbClr val="C02FB8"/>
                </a:solidFill>
                <a:latin typeface="Calibri"/>
                <a:cs typeface="Calibri"/>
              </a:rPr>
              <a:t> </a:t>
            </a:r>
            <a:r>
              <a:rPr sz="3959" b="1" spc="-8" dirty="0">
                <a:latin typeface="Calibri"/>
                <a:cs typeface="Calibri"/>
              </a:rPr>
              <a:t>printf("%f",y);</a:t>
            </a:r>
            <a:endParaRPr sz="3959">
              <a:latin typeface="Calibri"/>
              <a:cs typeface="Calibri"/>
            </a:endParaRPr>
          </a:p>
          <a:p>
            <a:pPr marL="933917">
              <a:lnSpc>
                <a:spcPts val="4507"/>
              </a:lnSpc>
              <a:spcBef>
                <a:spcPts val="91"/>
              </a:spcBef>
            </a:pPr>
            <a:r>
              <a:rPr sz="3959" b="1" spc="-15" dirty="0">
                <a:latin typeface="Calibri"/>
                <a:cs typeface="Calibri"/>
              </a:rPr>
              <a:t>return</a:t>
            </a:r>
            <a:r>
              <a:rPr sz="3959" b="1" spc="-61" dirty="0">
                <a:latin typeface="Calibri"/>
                <a:cs typeface="Calibri"/>
              </a:rPr>
              <a:t> </a:t>
            </a:r>
            <a:r>
              <a:rPr sz="3959" b="1" dirty="0">
                <a:latin typeface="Calibri"/>
                <a:cs typeface="Calibri"/>
              </a:rPr>
              <a:t>0;</a:t>
            </a:r>
            <a:endParaRPr sz="3959">
              <a:latin typeface="Calibri"/>
              <a:cs typeface="Calibri"/>
            </a:endParaRPr>
          </a:p>
          <a:p>
            <a:pPr marL="138251">
              <a:lnSpc>
                <a:spcPts val="4507"/>
              </a:lnSpc>
              <a:tabLst>
                <a:tab pos="539467" algn="l"/>
              </a:tabLst>
            </a:pPr>
            <a:r>
              <a:rPr sz="3959" b="1" dirty="0">
                <a:latin typeface="Calibri"/>
                <a:cs typeface="Calibri"/>
              </a:rPr>
              <a:t>}	//</a:t>
            </a:r>
            <a:r>
              <a:rPr sz="3959" b="1" spc="-69" dirty="0">
                <a:latin typeface="Calibri"/>
                <a:cs typeface="Calibri"/>
              </a:rPr>
              <a:t> </a:t>
            </a:r>
            <a:r>
              <a:rPr sz="3959" b="1" spc="-8" dirty="0">
                <a:latin typeface="Calibri"/>
                <a:cs typeface="Calibri"/>
              </a:rPr>
              <a:t>successful</a:t>
            </a:r>
            <a:endParaRPr sz="3959">
              <a:latin typeface="Calibri"/>
              <a:cs typeface="Calibri"/>
            </a:endParaRPr>
          </a:p>
        </p:txBody>
      </p:sp>
      <p:sp>
        <p:nvSpPr>
          <p:cNvPr id="6" name="object 6"/>
          <p:cNvSpPr txBox="1"/>
          <p:nvPr/>
        </p:nvSpPr>
        <p:spPr>
          <a:xfrm>
            <a:off x="5136181" y="2390987"/>
            <a:ext cx="4506060" cy="6346994"/>
          </a:xfrm>
          <a:prstGeom prst="rect">
            <a:avLst/>
          </a:prstGeom>
          <a:ln w="53975">
            <a:solidFill>
              <a:srgbClr val="41709C"/>
            </a:solidFill>
          </a:ln>
        </p:spPr>
        <p:txBody>
          <a:bodyPr vert="horz" wrap="square" lIns="0" tIns="0" rIns="0" bIns="0" rtlCol="0">
            <a:spAutoFit/>
          </a:bodyPr>
          <a:lstStyle/>
          <a:p>
            <a:pPr marL="120848">
              <a:lnSpc>
                <a:spcPts val="3821"/>
              </a:lnSpc>
            </a:pPr>
            <a:r>
              <a:rPr sz="4263" b="1" u="heavy" spc="-15" dirty="0">
                <a:uFill>
                  <a:solidFill>
                    <a:srgbClr val="000000"/>
                  </a:solidFill>
                </a:uFill>
                <a:latin typeface="Calibri"/>
                <a:cs typeface="Calibri"/>
              </a:rPr>
              <a:t>Promotion:Ex2</a:t>
            </a:r>
            <a:endParaRPr sz="4263">
              <a:latin typeface="Calibri"/>
              <a:cs typeface="Calibri"/>
            </a:endParaRPr>
          </a:p>
          <a:p>
            <a:pPr marL="120848">
              <a:lnSpc>
                <a:spcPts val="4727"/>
              </a:lnSpc>
            </a:pPr>
            <a:r>
              <a:rPr sz="4263" b="1" spc="-15" dirty="0">
                <a:latin typeface="Calibri"/>
                <a:cs typeface="Calibri"/>
              </a:rPr>
              <a:t>#include </a:t>
            </a:r>
            <a:r>
              <a:rPr sz="4263" b="1" spc="-23" dirty="0">
                <a:latin typeface="Calibri"/>
                <a:cs typeface="Calibri"/>
              </a:rPr>
              <a:t>&lt;stdio.h&gt;</a:t>
            </a:r>
            <a:endParaRPr sz="4263">
              <a:latin typeface="Calibri"/>
              <a:cs typeface="Calibri"/>
            </a:endParaRPr>
          </a:p>
          <a:p>
            <a:pPr marL="120848">
              <a:lnSpc>
                <a:spcPts val="4878"/>
              </a:lnSpc>
            </a:pPr>
            <a:r>
              <a:rPr sz="4263" b="1" spc="-23" dirty="0">
                <a:latin typeface="Calibri"/>
                <a:cs typeface="Calibri"/>
              </a:rPr>
              <a:t>int</a:t>
            </a:r>
            <a:r>
              <a:rPr sz="4263" b="1" spc="-46" dirty="0">
                <a:latin typeface="Calibri"/>
                <a:cs typeface="Calibri"/>
              </a:rPr>
              <a:t> </a:t>
            </a:r>
            <a:r>
              <a:rPr sz="4263" b="1" spc="-8" dirty="0">
                <a:latin typeface="Calibri"/>
                <a:cs typeface="Calibri"/>
              </a:rPr>
              <a:t>main()</a:t>
            </a:r>
            <a:endParaRPr sz="4263">
              <a:latin typeface="Calibri"/>
              <a:cs typeface="Calibri"/>
            </a:endParaRPr>
          </a:p>
          <a:p>
            <a:pPr marL="120848">
              <a:lnSpc>
                <a:spcPts val="4878"/>
              </a:lnSpc>
            </a:pPr>
            <a:r>
              <a:rPr sz="4263" b="1" spc="-213" dirty="0">
                <a:latin typeface="Arial"/>
                <a:cs typeface="Arial"/>
              </a:rPr>
              <a:t>{</a:t>
            </a:r>
            <a:endParaRPr sz="4263">
              <a:latin typeface="Arial"/>
              <a:cs typeface="Arial"/>
            </a:endParaRPr>
          </a:p>
          <a:p>
            <a:pPr marL="120848">
              <a:spcBef>
                <a:spcPts val="472"/>
              </a:spcBef>
            </a:pPr>
            <a:r>
              <a:rPr sz="4263" b="1" spc="-23" dirty="0">
                <a:latin typeface="Calibri"/>
                <a:cs typeface="Calibri"/>
              </a:rPr>
              <a:t>int</a:t>
            </a:r>
            <a:r>
              <a:rPr sz="4263" b="1" spc="-53" dirty="0">
                <a:latin typeface="Calibri"/>
                <a:cs typeface="Calibri"/>
              </a:rPr>
              <a:t> </a:t>
            </a:r>
            <a:r>
              <a:rPr sz="4263" b="1" spc="-8" dirty="0">
                <a:latin typeface="Calibri"/>
                <a:cs typeface="Calibri"/>
              </a:rPr>
              <a:t>i;</a:t>
            </a:r>
            <a:endParaRPr sz="4263">
              <a:latin typeface="Calibri"/>
              <a:cs typeface="Calibri"/>
            </a:endParaRPr>
          </a:p>
          <a:p>
            <a:pPr marL="120848"/>
            <a:r>
              <a:rPr sz="4263" b="1" spc="-15" dirty="0">
                <a:latin typeface="Calibri"/>
                <a:cs typeface="Calibri"/>
              </a:rPr>
              <a:t>char</a:t>
            </a:r>
            <a:r>
              <a:rPr sz="4263" b="1" spc="-23" dirty="0">
                <a:latin typeface="Calibri"/>
                <a:cs typeface="Calibri"/>
              </a:rPr>
              <a:t> </a:t>
            </a:r>
            <a:r>
              <a:rPr sz="4263" b="1" spc="-15" dirty="0">
                <a:latin typeface="Calibri"/>
                <a:cs typeface="Calibri"/>
              </a:rPr>
              <a:t>c='A';</a:t>
            </a:r>
            <a:endParaRPr sz="4263">
              <a:latin typeface="Calibri"/>
              <a:cs typeface="Calibri"/>
            </a:endParaRPr>
          </a:p>
          <a:p>
            <a:pPr marL="120848" marR="456324">
              <a:spcBef>
                <a:spcPts val="8"/>
              </a:spcBef>
              <a:tabLst>
                <a:tab pos="1149510" algn="l"/>
              </a:tabLst>
            </a:pPr>
            <a:r>
              <a:rPr sz="4263" b="1" spc="-8" dirty="0">
                <a:solidFill>
                  <a:srgbClr val="C02FB8"/>
                </a:solidFill>
                <a:latin typeface="Calibri"/>
                <a:cs typeface="Calibri"/>
              </a:rPr>
              <a:t>i=c;	// </a:t>
            </a:r>
            <a:r>
              <a:rPr sz="4263" b="1" spc="-15" dirty="0">
                <a:solidFill>
                  <a:srgbClr val="C02FB8"/>
                </a:solidFill>
                <a:latin typeface="Calibri"/>
                <a:cs typeface="Calibri"/>
              </a:rPr>
              <a:t>char </a:t>
            </a:r>
            <a:r>
              <a:rPr sz="4263" b="1" spc="-23" dirty="0">
                <a:solidFill>
                  <a:srgbClr val="C02FB8"/>
                </a:solidFill>
                <a:latin typeface="Calibri"/>
                <a:cs typeface="Calibri"/>
              </a:rPr>
              <a:t>to int </a:t>
            </a:r>
            <a:r>
              <a:rPr sz="4263" b="1" spc="-952" dirty="0">
                <a:solidFill>
                  <a:srgbClr val="C02FB8"/>
                </a:solidFill>
                <a:latin typeface="Calibri"/>
                <a:cs typeface="Calibri"/>
              </a:rPr>
              <a:t> </a:t>
            </a:r>
            <a:r>
              <a:rPr sz="4263" b="1" spc="-15" dirty="0">
                <a:latin typeface="Calibri"/>
                <a:cs typeface="Calibri"/>
              </a:rPr>
              <a:t>printf("%d",i);</a:t>
            </a:r>
            <a:endParaRPr sz="4263">
              <a:latin typeface="Calibri"/>
              <a:cs typeface="Calibri"/>
            </a:endParaRPr>
          </a:p>
          <a:p>
            <a:pPr marL="984190"/>
            <a:r>
              <a:rPr sz="4263" b="1" spc="-23" dirty="0">
                <a:latin typeface="Calibri"/>
                <a:cs typeface="Calibri"/>
              </a:rPr>
              <a:t>return</a:t>
            </a:r>
            <a:r>
              <a:rPr sz="4263" b="1" spc="-15" dirty="0">
                <a:latin typeface="Calibri"/>
                <a:cs typeface="Calibri"/>
              </a:rPr>
              <a:t> </a:t>
            </a:r>
            <a:r>
              <a:rPr sz="4263" b="1" spc="-8" dirty="0">
                <a:latin typeface="Calibri"/>
                <a:cs typeface="Calibri"/>
              </a:rPr>
              <a:t>0;</a:t>
            </a:r>
            <a:endParaRPr sz="4263">
              <a:latin typeface="Calibri"/>
              <a:cs typeface="Calibri"/>
            </a:endParaRPr>
          </a:p>
          <a:p>
            <a:pPr marL="120848"/>
            <a:r>
              <a:rPr sz="4263" b="1" spc="-213" dirty="0">
                <a:latin typeface="Arial"/>
                <a:cs typeface="Arial"/>
              </a:rPr>
              <a:t>}</a:t>
            </a:r>
            <a:r>
              <a:rPr sz="4263" b="1" spc="-69" dirty="0">
                <a:latin typeface="Arial"/>
                <a:cs typeface="Arial"/>
              </a:rPr>
              <a:t> </a:t>
            </a:r>
            <a:r>
              <a:rPr sz="4263" b="1" spc="-8" dirty="0">
                <a:latin typeface="Calibri"/>
                <a:cs typeface="Calibri"/>
              </a:rPr>
              <a:t>//</a:t>
            </a:r>
            <a:r>
              <a:rPr sz="4263" b="1" spc="-23" dirty="0">
                <a:latin typeface="Calibri"/>
                <a:cs typeface="Calibri"/>
              </a:rPr>
              <a:t> </a:t>
            </a:r>
            <a:r>
              <a:rPr sz="4263" b="1" spc="-15" dirty="0">
                <a:latin typeface="Calibri"/>
                <a:cs typeface="Calibri"/>
              </a:rPr>
              <a:t>successful</a:t>
            </a:r>
            <a:endParaRPr sz="4263">
              <a:latin typeface="Calibri"/>
              <a:cs typeface="Calibri"/>
            </a:endParaRPr>
          </a:p>
        </p:txBody>
      </p:sp>
      <p:sp>
        <p:nvSpPr>
          <p:cNvPr id="7" name="object 7"/>
          <p:cNvSpPr txBox="1"/>
          <p:nvPr/>
        </p:nvSpPr>
        <p:spPr>
          <a:xfrm>
            <a:off x="10137802" y="2363142"/>
            <a:ext cx="4123223" cy="2468927"/>
          </a:xfrm>
          <a:prstGeom prst="rect">
            <a:avLst/>
          </a:prstGeom>
        </p:spPr>
        <p:txBody>
          <a:bodyPr vert="horz" wrap="square" lIns="0" tIns="67673" rIns="0" bIns="0" rtlCol="0">
            <a:spAutoFit/>
          </a:bodyPr>
          <a:lstStyle/>
          <a:p>
            <a:pPr marR="7734">
              <a:lnSpc>
                <a:spcPct val="92400"/>
              </a:lnSpc>
              <a:spcBef>
                <a:spcPts val="533"/>
              </a:spcBef>
            </a:pPr>
            <a:r>
              <a:rPr sz="4263" b="1" u="heavy" spc="-15" dirty="0">
                <a:uFill>
                  <a:solidFill>
                    <a:srgbClr val="000000"/>
                  </a:solidFill>
                </a:uFill>
                <a:latin typeface="Calibri"/>
                <a:cs typeface="Calibri"/>
              </a:rPr>
              <a:t>Demotion </a:t>
            </a:r>
            <a:r>
              <a:rPr sz="4263" b="1" spc="-8" dirty="0">
                <a:latin typeface="Calibri"/>
                <a:cs typeface="Calibri"/>
              </a:rPr>
              <a:t> </a:t>
            </a:r>
            <a:r>
              <a:rPr sz="4263" b="1" spc="-15" dirty="0">
                <a:latin typeface="Calibri"/>
                <a:cs typeface="Calibri"/>
              </a:rPr>
              <a:t>#include </a:t>
            </a:r>
            <a:r>
              <a:rPr sz="4263" b="1" spc="-23" dirty="0">
                <a:latin typeface="Calibri"/>
                <a:cs typeface="Calibri"/>
              </a:rPr>
              <a:t>&lt;stdio.h&gt; </a:t>
            </a:r>
            <a:r>
              <a:rPr sz="4263" b="1" spc="-944" dirty="0">
                <a:latin typeface="Calibri"/>
                <a:cs typeface="Calibri"/>
              </a:rPr>
              <a:t> </a:t>
            </a:r>
            <a:r>
              <a:rPr sz="4263" b="1" spc="-23" dirty="0">
                <a:latin typeface="Calibri"/>
                <a:cs typeface="Calibri"/>
              </a:rPr>
              <a:t>int</a:t>
            </a:r>
            <a:r>
              <a:rPr sz="4263" b="1" spc="-8" dirty="0">
                <a:latin typeface="Calibri"/>
                <a:cs typeface="Calibri"/>
              </a:rPr>
              <a:t> main()</a:t>
            </a:r>
            <a:endParaRPr sz="4263" dirty="0">
              <a:latin typeface="Calibri"/>
              <a:cs typeface="Calibri"/>
            </a:endParaRPr>
          </a:p>
          <a:p>
            <a:pPr>
              <a:lnSpc>
                <a:spcPts val="4644"/>
              </a:lnSpc>
            </a:pPr>
            <a:r>
              <a:rPr sz="4263" b="1" spc="-213" dirty="0">
                <a:latin typeface="Arial"/>
                <a:cs typeface="Arial"/>
              </a:rPr>
              <a:t>{</a:t>
            </a:r>
            <a:endParaRPr sz="4263" dirty="0">
              <a:latin typeface="Arial"/>
              <a:cs typeface="Arial"/>
            </a:endParaRPr>
          </a:p>
        </p:txBody>
      </p:sp>
      <p:sp>
        <p:nvSpPr>
          <p:cNvPr id="8" name="object 8"/>
          <p:cNvSpPr txBox="1"/>
          <p:nvPr/>
        </p:nvSpPr>
        <p:spPr>
          <a:xfrm>
            <a:off x="10137802" y="4861943"/>
            <a:ext cx="1845541" cy="674561"/>
          </a:xfrm>
          <a:prstGeom prst="rect">
            <a:avLst/>
          </a:prstGeom>
        </p:spPr>
        <p:txBody>
          <a:bodyPr vert="horz" wrap="square" lIns="0" tIns="18368" rIns="0" bIns="0" rtlCol="0">
            <a:spAutoFit/>
          </a:bodyPr>
          <a:lstStyle/>
          <a:p>
            <a:pPr>
              <a:spcBef>
                <a:spcPts val="145"/>
              </a:spcBef>
            </a:pPr>
            <a:r>
              <a:rPr sz="4263" b="1" spc="-23" dirty="0">
                <a:solidFill>
                  <a:srgbClr val="FF0000"/>
                </a:solidFill>
                <a:latin typeface="Calibri"/>
                <a:cs typeface="Calibri"/>
              </a:rPr>
              <a:t>int</a:t>
            </a:r>
            <a:r>
              <a:rPr sz="4263" b="1" spc="-107" dirty="0">
                <a:solidFill>
                  <a:srgbClr val="FF0000"/>
                </a:solidFill>
                <a:latin typeface="Calibri"/>
                <a:cs typeface="Calibri"/>
              </a:rPr>
              <a:t> </a:t>
            </a:r>
            <a:r>
              <a:rPr sz="4263" b="1" spc="-61" dirty="0">
                <a:solidFill>
                  <a:srgbClr val="FF0000"/>
                </a:solidFill>
                <a:latin typeface="Calibri"/>
                <a:cs typeface="Calibri"/>
              </a:rPr>
              <a:t>i=65</a:t>
            </a:r>
            <a:r>
              <a:rPr sz="4263" b="1" spc="-61" dirty="0">
                <a:solidFill>
                  <a:srgbClr val="FF0000"/>
                </a:solidFill>
                <a:latin typeface="Arial"/>
                <a:cs typeface="Arial"/>
              </a:rPr>
              <a:t>;</a:t>
            </a:r>
            <a:endParaRPr sz="4263">
              <a:latin typeface="Arial"/>
              <a:cs typeface="Arial"/>
            </a:endParaRPr>
          </a:p>
        </p:txBody>
      </p:sp>
      <p:sp>
        <p:nvSpPr>
          <p:cNvPr id="9" name="object 9"/>
          <p:cNvSpPr txBox="1"/>
          <p:nvPr/>
        </p:nvSpPr>
        <p:spPr>
          <a:xfrm>
            <a:off x="10137801" y="5512456"/>
            <a:ext cx="1494608" cy="674561"/>
          </a:xfrm>
          <a:prstGeom prst="rect">
            <a:avLst/>
          </a:prstGeom>
        </p:spPr>
        <p:txBody>
          <a:bodyPr vert="horz" wrap="square" lIns="0" tIns="18368" rIns="0" bIns="0" rtlCol="0">
            <a:spAutoFit/>
          </a:bodyPr>
          <a:lstStyle/>
          <a:p>
            <a:pPr>
              <a:spcBef>
                <a:spcPts val="145"/>
              </a:spcBef>
            </a:pPr>
            <a:r>
              <a:rPr sz="4263" b="1" spc="-15" dirty="0">
                <a:latin typeface="Calibri"/>
                <a:cs typeface="Calibri"/>
              </a:rPr>
              <a:t>char</a:t>
            </a:r>
            <a:r>
              <a:rPr sz="4263" b="1" spc="-76" dirty="0">
                <a:latin typeface="Calibri"/>
                <a:cs typeface="Calibri"/>
              </a:rPr>
              <a:t> </a:t>
            </a:r>
            <a:r>
              <a:rPr sz="4263" b="1" spc="-15" dirty="0">
                <a:latin typeface="Calibri"/>
                <a:cs typeface="Calibri"/>
              </a:rPr>
              <a:t>c;</a:t>
            </a:r>
            <a:endParaRPr sz="4263">
              <a:latin typeface="Calibri"/>
              <a:cs typeface="Calibri"/>
            </a:endParaRPr>
          </a:p>
        </p:txBody>
      </p:sp>
      <p:sp>
        <p:nvSpPr>
          <p:cNvPr id="10" name="object 10"/>
          <p:cNvSpPr txBox="1"/>
          <p:nvPr/>
        </p:nvSpPr>
        <p:spPr>
          <a:xfrm>
            <a:off x="10137802" y="6162117"/>
            <a:ext cx="3955007" cy="674561"/>
          </a:xfrm>
          <a:prstGeom prst="rect">
            <a:avLst/>
          </a:prstGeom>
        </p:spPr>
        <p:txBody>
          <a:bodyPr vert="horz" wrap="square" lIns="0" tIns="18368" rIns="0" bIns="0" rtlCol="0">
            <a:spAutoFit/>
          </a:bodyPr>
          <a:lstStyle/>
          <a:p>
            <a:pPr>
              <a:spcBef>
                <a:spcPts val="145"/>
              </a:spcBef>
              <a:tabLst>
                <a:tab pos="1046064" algn="l"/>
              </a:tabLst>
            </a:pPr>
            <a:r>
              <a:rPr sz="4263" b="1" spc="-114" dirty="0">
                <a:solidFill>
                  <a:srgbClr val="C02FB8"/>
                </a:solidFill>
                <a:latin typeface="Calibri"/>
                <a:cs typeface="Calibri"/>
              </a:rPr>
              <a:t>c</a:t>
            </a:r>
            <a:r>
              <a:rPr sz="4263" b="1" spc="-114" dirty="0">
                <a:solidFill>
                  <a:srgbClr val="C02FB8"/>
                </a:solidFill>
                <a:latin typeface="Arial"/>
                <a:cs typeface="Arial"/>
              </a:rPr>
              <a:t>=</a:t>
            </a:r>
            <a:r>
              <a:rPr sz="4263" b="1" spc="-114" dirty="0">
                <a:solidFill>
                  <a:srgbClr val="C02FB8"/>
                </a:solidFill>
                <a:latin typeface="Calibri"/>
                <a:cs typeface="Calibri"/>
              </a:rPr>
              <a:t>i</a:t>
            </a:r>
            <a:r>
              <a:rPr sz="4263" b="1" spc="-114" dirty="0">
                <a:solidFill>
                  <a:srgbClr val="C02FB8"/>
                </a:solidFill>
                <a:latin typeface="Arial"/>
                <a:cs typeface="Arial"/>
              </a:rPr>
              <a:t>;	</a:t>
            </a:r>
            <a:r>
              <a:rPr sz="4263" b="1" spc="-8" dirty="0">
                <a:solidFill>
                  <a:srgbClr val="C02FB8"/>
                </a:solidFill>
                <a:latin typeface="Calibri"/>
                <a:cs typeface="Calibri"/>
              </a:rPr>
              <a:t>//</a:t>
            </a:r>
            <a:r>
              <a:rPr sz="4263" b="1" spc="-38" dirty="0">
                <a:solidFill>
                  <a:srgbClr val="C02FB8"/>
                </a:solidFill>
                <a:latin typeface="Calibri"/>
                <a:cs typeface="Calibri"/>
              </a:rPr>
              <a:t> </a:t>
            </a:r>
            <a:r>
              <a:rPr sz="4263" b="1" spc="-23" dirty="0">
                <a:solidFill>
                  <a:srgbClr val="C02FB8"/>
                </a:solidFill>
                <a:latin typeface="Calibri"/>
                <a:cs typeface="Calibri"/>
              </a:rPr>
              <a:t>int</a:t>
            </a:r>
            <a:r>
              <a:rPr sz="4263" b="1" spc="-15" dirty="0">
                <a:solidFill>
                  <a:srgbClr val="C02FB8"/>
                </a:solidFill>
                <a:latin typeface="Calibri"/>
                <a:cs typeface="Calibri"/>
              </a:rPr>
              <a:t> </a:t>
            </a:r>
            <a:r>
              <a:rPr sz="4263" b="1" spc="-23" dirty="0">
                <a:solidFill>
                  <a:srgbClr val="C02FB8"/>
                </a:solidFill>
                <a:latin typeface="Calibri"/>
                <a:cs typeface="Calibri"/>
              </a:rPr>
              <a:t>to</a:t>
            </a:r>
            <a:r>
              <a:rPr sz="4263" b="1" spc="-30" dirty="0">
                <a:solidFill>
                  <a:srgbClr val="C02FB8"/>
                </a:solidFill>
                <a:latin typeface="Calibri"/>
                <a:cs typeface="Calibri"/>
              </a:rPr>
              <a:t> </a:t>
            </a:r>
            <a:r>
              <a:rPr sz="4263" b="1" spc="-15" dirty="0">
                <a:solidFill>
                  <a:srgbClr val="C02FB8"/>
                </a:solidFill>
                <a:latin typeface="Calibri"/>
                <a:cs typeface="Calibri"/>
              </a:rPr>
              <a:t>char</a:t>
            </a:r>
            <a:endParaRPr sz="4263">
              <a:latin typeface="Calibri"/>
              <a:cs typeface="Calibri"/>
            </a:endParaRPr>
          </a:p>
        </p:txBody>
      </p:sp>
      <p:sp>
        <p:nvSpPr>
          <p:cNvPr id="11" name="object 11"/>
          <p:cNvSpPr txBox="1"/>
          <p:nvPr/>
        </p:nvSpPr>
        <p:spPr>
          <a:xfrm>
            <a:off x="10137802" y="6811777"/>
            <a:ext cx="3224138" cy="674561"/>
          </a:xfrm>
          <a:prstGeom prst="rect">
            <a:avLst/>
          </a:prstGeom>
        </p:spPr>
        <p:txBody>
          <a:bodyPr vert="horz" wrap="square" lIns="0" tIns="18368" rIns="0" bIns="0" rtlCol="0">
            <a:spAutoFit/>
          </a:bodyPr>
          <a:lstStyle/>
          <a:p>
            <a:pPr>
              <a:spcBef>
                <a:spcPts val="145"/>
              </a:spcBef>
            </a:pPr>
            <a:r>
              <a:rPr sz="4263" b="1" spc="-53" dirty="0">
                <a:latin typeface="Calibri"/>
                <a:cs typeface="Calibri"/>
              </a:rPr>
              <a:t>printf("%c</a:t>
            </a:r>
            <a:r>
              <a:rPr sz="4263" b="1" spc="-53" dirty="0">
                <a:latin typeface="Arial"/>
                <a:cs typeface="Arial"/>
              </a:rPr>
              <a:t>",</a:t>
            </a:r>
            <a:r>
              <a:rPr sz="4263" b="1" spc="-53" dirty="0">
                <a:latin typeface="Calibri"/>
                <a:cs typeface="Calibri"/>
              </a:rPr>
              <a:t>c</a:t>
            </a:r>
            <a:r>
              <a:rPr sz="4263" b="1" spc="-53" dirty="0">
                <a:latin typeface="Arial"/>
                <a:cs typeface="Arial"/>
              </a:rPr>
              <a:t>);</a:t>
            </a:r>
            <a:endParaRPr sz="4263">
              <a:latin typeface="Arial"/>
              <a:cs typeface="Arial"/>
            </a:endParaRPr>
          </a:p>
        </p:txBody>
      </p:sp>
      <p:sp>
        <p:nvSpPr>
          <p:cNvPr id="12" name="object 12"/>
          <p:cNvSpPr txBox="1"/>
          <p:nvPr/>
        </p:nvSpPr>
        <p:spPr>
          <a:xfrm>
            <a:off x="10137801" y="7460975"/>
            <a:ext cx="3188368" cy="1330573"/>
          </a:xfrm>
          <a:prstGeom prst="rect">
            <a:avLst/>
          </a:prstGeom>
        </p:spPr>
        <p:txBody>
          <a:bodyPr vert="horz" wrap="square" lIns="0" tIns="18368" rIns="0" bIns="0" rtlCol="0">
            <a:spAutoFit/>
          </a:bodyPr>
          <a:lstStyle/>
          <a:p>
            <a:pPr marL="862374">
              <a:spcBef>
                <a:spcPts val="145"/>
              </a:spcBef>
            </a:pPr>
            <a:r>
              <a:rPr sz="4263" b="1" spc="-23" dirty="0">
                <a:latin typeface="Calibri"/>
                <a:cs typeface="Calibri"/>
              </a:rPr>
              <a:t>return</a:t>
            </a:r>
            <a:r>
              <a:rPr sz="4263" b="1" spc="-15" dirty="0">
                <a:latin typeface="Calibri"/>
                <a:cs typeface="Calibri"/>
              </a:rPr>
              <a:t> </a:t>
            </a:r>
            <a:r>
              <a:rPr sz="4263" b="1" spc="-8" dirty="0">
                <a:latin typeface="Calibri"/>
                <a:cs typeface="Calibri"/>
              </a:rPr>
              <a:t>0;</a:t>
            </a:r>
            <a:endParaRPr sz="4263">
              <a:latin typeface="Calibri"/>
              <a:cs typeface="Calibri"/>
            </a:endParaRPr>
          </a:p>
          <a:p>
            <a:pPr>
              <a:spcBef>
                <a:spcPts val="8"/>
              </a:spcBef>
            </a:pPr>
            <a:r>
              <a:rPr sz="4263" b="1" spc="-213" dirty="0">
                <a:latin typeface="Arial"/>
                <a:cs typeface="Arial"/>
              </a:rPr>
              <a:t>}</a:t>
            </a:r>
            <a:r>
              <a:rPr sz="4263" b="1" spc="-46" dirty="0">
                <a:latin typeface="Arial"/>
                <a:cs typeface="Arial"/>
              </a:rPr>
              <a:t> </a:t>
            </a:r>
            <a:r>
              <a:rPr sz="4263" b="1" spc="-8" dirty="0">
                <a:latin typeface="Calibri"/>
                <a:cs typeface="Calibri"/>
              </a:rPr>
              <a:t>//</a:t>
            </a:r>
            <a:r>
              <a:rPr sz="4263" b="1" dirty="0">
                <a:latin typeface="Calibri"/>
                <a:cs typeface="Calibri"/>
              </a:rPr>
              <a:t> </a:t>
            </a:r>
            <a:r>
              <a:rPr sz="4263" b="1" spc="-8" dirty="0">
                <a:latin typeface="Calibri"/>
                <a:cs typeface="Calibri"/>
              </a:rPr>
              <a:t>suc</a:t>
            </a:r>
            <a:r>
              <a:rPr sz="4263" b="1" spc="8" dirty="0">
                <a:latin typeface="Calibri"/>
                <a:cs typeface="Calibri"/>
              </a:rPr>
              <a:t>c</a:t>
            </a:r>
            <a:r>
              <a:rPr sz="4263" b="1" spc="-15" dirty="0">
                <a:latin typeface="Calibri"/>
                <a:cs typeface="Calibri"/>
              </a:rPr>
              <a:t>es</a:t>
            </a:r>
            <a:r>
              <a:rPr sz="4263" b="1" spc="-53" dirty="0">
                <a:latin typeface="Calibri"/>
                <a:cs typeface="Calibri"/>
              </a:rPr>
              <a:t>s</a:t>
            </a:r>
            <a:r>
              <a:rPr sz="4263" b="1" spc="-15" dirty="0">
                <a:latin typeface="Calibri"/>
                <a:cs typeface="Calibri"/>
              </a:rPr>
              <a:t>ful</a:t>
            </a:r>
            <a:endParaRPr sz="4263">
              <a:latin typeface="Calibri"/>
              <a:cs typeface="Calibri"/>
            </a:endParaRPr>
          </a:p>
        </p:txBody>
      </p:sp>
      <p:sp>
        <p:nvSpPr>
          <p:cNvPr id="13" name="object 13"/>
          <p:cNvSpPr/>
          <p:nvPr/>
        </p:nvSpPr>
        <p:spPr>
          <a:xfrm>
            <a:off x="9874068" y="2363144"/>
            <a:ext cx="4666541" cy="6791476"/>
          </a:xfrm>
          <a:custGeom>
            <a:avLst/>
            <a:gdLst/>
            <a:ahLst/>
            <a:cxnLst/>
            <a:rect l="l" t="t" r="r" b="b"/>
            <a:pathLst>
              <a:path w="3065145" h="4460875">
                <a:moveTo>
                  <a:pt x="0" y="4460748"/>
                </a:moveTo>
                <a:lnTo>
                  <a:pt x="3064764" y="4460748"/>
                </a:lnTo>
                <a:lnTo>
                  <a:pt x="3064764" y="0"/>
                </a:lnTo>
                <a:lnTo>
                  <a:pt x="0" y="0"/>
                </a:lnTo>
                <a:lnTo>
                  <a:pt x="0" y="4460748"/>
                </a:lnTo>
                <a:close/>
              </a:path>
            </a:pathLst>
          </a:custGeom>
          <a:ln w="53975">
            <a:solidFill>
              <a:srgbClr val="41709C"/>
            </a:solidFill>
          </a:ln>
        </p:spPr>
        <p:txBody>
          <a:bodyPr wrap="square" lIns="0" tIns="0" rIns="0" bIns="0" rtlCol="0"/>
          <a:lstStyle/>
          <a:p>
            <a:endParaRPr sz="4070"/>
          </a:p>
        </p:txBody>
      </p:sp>
      <p:sp>
        <p:nvSpPr>
          <p:cNvPr id="14" name="object 14"/>
          <p:cNvSpPr txBox="1"/>
          <p:nvPr/>
        </p:nvSpPr>
        <p:spPr>
          <a:xfrm>
            <a:off x="14944521" y="2339940"/>
            <a:ext cx="3541235" cy="2127401"/>
          </a:xfrm>
          <a:prstGeom prst="rect">
            <a:avLst/>
          </a:prstGeom>
        </p:spPr>
        <p:txBody>
          <a:bodyPr vert="horz" wrap="square" lIns="0" tIns="61873" rIns="0" bIns="0" rtlCol="0">
            <a:spAutoFit/>
          </a:bodyPr>
          <a:lstStyle/>
          <a:p>
            <a:pPr marR="7734">
              <a:lnSpc>
                <a:spcPct val="92300"/>
              </a:lnSpc>
              <a:spcBef>
                <a:spcPts val="487"/>
              </a:spcBef>
            </a:pPr>
            <a:r>
              <a:rPr sz="3654" b="1" u="heavy" spc="-8" dirty="0">
                <a:uFill>
                  <a:solidFill>
                    <a:srgbClr val="000000"/>
                  </a:solidFill>
                </a:uFill>
                <a:latin typeface="Calibri"/>
                <a:cs typeface="Calibri"/>
              </a:rPr>
              <a:t>Demotion </a:t>
            </a:r>
            <a:r>
              <a:rPr sz="3654" b="1" dirty="0">
                <a:latin typeface="Calibri"/>
                <a:cs typeface="Calibri"/>
              </a:rPr>
              <a:t> </a:t>
            </a:r>
            <a:r>
              <a:rPr sz="3654" b="1" spc="-8" dirty="0">
                <a:latin typeface="Calibri"/>
                <a:cs typeface="Calibri"/>
              </a:rPr>
              <a:t>#include</a:t>
            </a:r>
            <a:r>
              <a:rPr sz="3654" b="1" spc="-114" dirty="0">
                <a:latin typeface="Calibri"/>
                <a:cs typeface="Calibri"/>
              </a:rPr>
              <a:t> </a:t>
            </a:r>
            <a:r>
              <a:rPr sz="3654" b="1" spc="-15" dirty="0">
                <a:latin typeface="Calibri"/>
                <a:cs typeface="Calibri"/>
              </a:rPr>
              <a:t>&lt;stdio.h&gt; </a:t>
            </a:r>
            <a:r>
              <a:rPr sz="3654" b="1" spc="-799" dirty="0">
                <a:latin typeface="Calibri"/>
                <a:cs typeface="Calibri"/>
              </a:rPr>
              <a:t> </a:t>
            </a:r>
            <a:r>
              <a:rPr sz="3654" b="1" spc="-23" dirty="0">
                <a:latin typeface="Calibri"/>
                <a:cs typeface="Calibri"/>
              </a:rPr>
              <a:t>int</a:t>
            </a:r>
            <a:r>
              <a:rPr sz="3654" b="1" spc="-8" dirty="0">
                <a:latin typeface="Calibri"/>
                <a:cs typeface="Calibri"/>
              </a:rPr>
              <a:t> main()</a:t>
            </a:r>
            <a:endParaRPr sz="3654" dirty="0">
              <a:latin typeface="Calibri"/>
              <a:cs typeface="Calibri"/>
            </a:endParaRPr>
          </a:p>
          <a:p>
            <a:pPr>
              <a:lnSpc>
                <a:spcPts val="3981"/>
              </a:lnSpc>
            </a:pPr>
            <a:r>
              <a:rPr sz="3654" b="1" spc="-174" dirty="0">
                <a:latin typeface="Arial"/>
                <a:cs typeface="Arial"/>
              </a:rPr>
              <a:t>{</a:t>
            </a:r>
            <a:endParaRPr sz="3654" dirty="0">
              <a:latin typeface="Arial"/>
              <a:cs typeface="Arial"/>
            </a:endParaRPr>
          </a:p>
        </p:txBody>
      </p:sp>
      <p:sp>
        <p:nvSpPr>
          <p:cNvPr id="15" name="object 15"/>
          <p:cNvSpPr txBox="1"/>
          <p:nvPr/>
        </p:nvSpPr>
        <p:spPr>
          <a:xfrm>
            <a:off x="14944521" y="4481890"/>
            <a:ext cx="1820406" cy="581857"/>
          </a:xfrm>
          <a:prstGeom prst="rect">
            <a:avLst/>
          </a:prstGeom>
        </p:spPr>
        <p:txBody>
          <a:bodyPr vert="horz" wrap="square" lIns="0" tIns="19335" rIns="0" bIns="0" rtlCol="0">
            <a:spAutoFit/>
          </a:bodyPr>
          <a:lstStyle/>
          <a:p>
            <a:pPr>
              <a:spcBef>
                <a:spcPts val="152"/>
              </a:spcBef>
            </a:pPr>
            <a:r>
              <a:rPr sz="3654" b="1" spc="-23" dirty="0">
                <a:solidFill>
                  <a:srgbClr val="FF0000"/>
                </a:solidFill>
                <a:latin typeface="Calibri"/>
                <a:cs typeface="Calibri"/>
              </a:rPr>
              <a:t>int</a:t>
            </a:r>
            <a:r>
              <a:rPr sz="3654" b="1" spc="-99" dirty="0">
                <a:solidFill>
                  <a:srgbClr val="FF0000"/>
                </a:solidFill>
                <a:latin typeface="Calibri"/>
                <a:cs typeface="Calibri"/>
              </a:rPr>
              <a:t> </a:t>
            </a:r>
            <a:r>
              <a:rPr sz="3654" b="1" spc="-46" dirty="0">
                <a:solidFill>
                  <a:srgbClr val="FF0000"/>
                </a:solidFill>
                <a:latin typeface="Calibri"/>
                <a:cs typeface="Calibri"/>
              </a:rPr>
              <a:t>i=650</a:t>
            </a:r>
            <a:r>
              <a:rPr sz="3654" b="1" spc="-46" dirty="0">
                <a:solidFill>
                  <a:srgbClr val="FF0000"/>
                </a:solidFill>
                <a:latin typeface="Arial"/>
                <a:cs typeface="Arial"/>
              </a:rPr>
              <a:t>;</a:t>
            </a:r>
            <a:endParaRPr sz="3654">
              <a:latin typeface="Arial"/>
              <a:cs typeface="Arial"/>
            </a:endParaRPr>
          </a:p>
        </p:txBody>
      </p:sp>
      <p:sp>
        <p:nvSpPr>
          <p:cNvPr id="16" name="object 16"/>
          <p:cNvSpPr txBox="1"/>
          <p:nvPr/>
        </p:nvSpPr>
        <p:spPr>
          <a:xfrm>
            <a:off x="14944520" y="5038744"/>
            <a:ext cx="1279988" cy="581857"/>
          </a:xfrm>
          <a:prstGeom prst="rect">
            <a:avLst/>
          </a:prstGeom>
        </p:spPr>
        <p:txBody>
          <a:bodyPr vert="horz" wrap="square" lIns="0" tIns="19335" rIns="0" bIns="0" rtlCol="0">
            <a:spAutoFit/>
          </a:bodyPr>
          <a:lstStyle/>
          <a:p>
            <a:pPr>
              <a:spcBef>
                <a:spcPts val="152"/>
              </a:spcBef>
            </a:pPr>
            <a:r>
              <a:rPr sz="3654" b="1" spc="-8" dirty="0">
                <a:latin typeface="Calibri"/>
                <a:cs typeface="Calibri"/>
              </a:rPr>
              <a:t>char</a:t>
            </a:r>
            <a:r>
              <a:rPr sz="3654" b="1" spc="-145" dirty="0">
                <a:latin typeface="Calibri"/>
                <a:cs typeface="Calibri"/>
              </a:rPr>
              <a:t> </a:t>
            </a:r>
            <a:r>
              <a:rPr sz="3654" b="1" spc="-8" dirty="0">
                <a:latin typeface="Calibri"/>
                <a:cs typeface="Calibri"/>
              </a:rPr>
              <a:t>c;</a:t>
            </a:r>
            <a:endParaRPr sz="3654">
              <a:latin typeface="Calibri"/>
              <a:cs typeface="Calibri"/>
            </a:endParaRPr>
          </a:p>
        </p:txBody>
      </p:sp>
      <p:sp>
        <p:nvSpPr>
          <p:cNvPr id="17" name="object 17"/>
          <p:cNvSpPr txBox="1"/>
          <p:nvPr/>
        </p:nvSpPr>
        <p:spPr>
          <a:xfrm>
            <a:off x="14944521" y="5595596"/>
            <a:ext cx="3392354" cy="581857"/>
          </a:xfrm>
          <a:prstGeom prst="rect">
            <a:avLst/>
          </a:prstGeom>
        </p:spPr>
        <p:txBody>
          <a:bodyPr vert="horz" wrap="square" lIns="0" tIns="19335" rIns="0" bIns="0" rtlCol="0">
            <a:spAutoFit/>
          </a:bodyPr>
          <a:lstStyle/>
          <a:p>
            <a:pPr>
              <a:spcBef>
                <a:spcPts val="152"/>
              </a:spcBef>
              <a:tabLst>
                <a:tab pos="893312" algn="l"/>
              </a:tabLst>
            </a:pPr>
            <a:r>
              <a:rPr sz="3654" b="1" spc="-99" dirty="0">
                <a:solidFill>
                  <a:srgbClr val="C02FB8"/>
                </a:solidFill>
                <a:latin typeface="Calibri"/>
                <a:cs typeface="Calibri"/>
              </a:rPr>
              <a:t>c</a:t>
            </a:r>
            <a:r>
              <a:rPr sz="3654" b="1" spc="-99" dirty="0">
                <a:solidFill>
                  <a:srgbClr val="C02FB8"/>
                </a:solidFill>
                <a:latin typeface="Arial"/>
                <a:cs typeface="Arial"/>
              </a:rPr>
              <a:t>=</a:t>
            </a:r>
            <a:r>
              <a:rPr sz="3654" b="1" spc="-99" dirty="0">
                <a:solidFill>
                  <a:srgbClr val="C02FB8"/>
                </a:solidFill>
                <a:latin typeface="Calibri"/>
                <a:cs typeface="Calibri"/>
              </a:rPr>
              <a:t>i</a:t>
            </a:r>
            <a:r>
              <a:rPr sz="3654" b="1" spc="-99" dirty="0">
                <a:solidFill>
                  <a:srgbClr val="C02FB8"/>
                </a:solidFill>
                <a:latin typeface="Arial"/>
                <a:cs typeface="Arial"/>
              </a:rPr>
              <a:t>;	</a:t>
            </a:r>
            <a:r>
              <a:rPr sz="3654" b="1" dirty="0">
                <a:solidFill>
                  <a:srgbClr val="C02FB8"/>
                </a:solidFill>
                <a:latin typeface="Calibri"/>
                <a:cs typeface="Calibri"/>
              </a:rPr>
              <a:t>//</a:t>
            </a:r>
            <a:r>
              <a:rPr sz="3654" b="1" spc="-38" dirty="0">
                <a:solidFill>
                  <a:srgbClr val="C02FB8"/>
                </a:solidFill>
                <a:latin typeface="Calibri"/>
                <a:cs typeface="Calibri"/>
              </a:rPr>
              <a:t> </a:t>
            </a:r>
            <a:r>
              <a:rPr sz="3654" b="1" spc="-23" dirty="0">
                <a:solidFill>
                  <a:srgbClr val="C02FB8"/>
                </a:solidFill>
                <a:latin typeface="Calibri"/>
                <a:cs typeface="Calibri"/>
              </a:rPr>
              <a:t>int</a:t>
            </a:r>
            <a:r>
              <a:rPr sz="3654" b="1" spc="-38" dirty="0">
                <a:solidFill>
                  <a:srgbClr val="C02FB8"/>
                </a:solidFill>
                <a:latin typeface="Calibri"/>
                <a:cs typeface="Calibri"/>
              </a:rPr>
              <a:t> </a:t>
            </a:r>
            <a:r>
              <a:rPr sz="3654" b="1" spc="-23" dirty="0">
                <a:solidFill>
                  <a:srgbClr val="C02FB8"/>
                </a:solidFill>
                <a:latin typeface="Calibri"/>
                <a:cs typeface="Calibri"/>
              </a:rPr>
              <a:t>to</a:t>
            </a:r>
            <a:r>
              <a:rPr sz="3654" b="1" spc="-38" dirty="0">
                <a:solidFill>
                  <a:srgbClr val="C02FB8"/>
                </a:solidFill>
                <a:latin typeface="Calibri"/>
                <a:cs typeface="Calibri"/>
              </a:rPr>
              <a:t> </a:t>
            </a:r>
            <a:r>
              <a:rPr sz="3654" b="1" dirty="0">
                <a:solidFill>
                  <a:srgbClr val="C02FB8"/>
                </a:solidFill>
                <a:latin typeface="Calibri"/>
                <a:cs typeface="Calibri"/>
              </a:rPr>
              <a:t>char</a:t>
            </a:r>
            <a:endParaRPr sz="3654">
              <a:latin typeface="Calibri"/>
              <a:cs typeface="Calibri"/>
            </a:endParaRPr>
          </a:p>
        </p:txBody>
      </p:sp>
      <p:sp>
        <p:nvSpPr>
          <p:cNvPr id="18" name="object 18"/>
          <p:cNvSpPr txBox="1"/>
          <p:nvPr/>
        </p:nvSpPr>
        <p:spPr>
          <a:xfrm>
            <a:off x="14944521" y="6151985"/>
            <a:ext cx="2762028" cy="581857"/>
          </a:xfrm>
          <a:prstGeom prst="rect">
            <a:avLst/>
          </a:prstGeom>
        </p:spPr>
        <p:txBody>
          <a:bodyPr vert="horz" wrap="square" lIns="0" tIns="19335" rIns="0" bIns="0" rtlCol="0">
            <a:spAutoFit/>
          </a:bodyPr>
          <a:lstStyle/>
          <a:p>
            <a:pPr>
              <a:spcBef>
                <a:spcPts val="152"/>
              </a:spcBef>
            </a:pPr>
            <a:r>
              <a:rPr sz="3654" b="1" spc="-46" dirty="0">
                <a:latin typeface="Calibri"/>
                <a:cs typeface="Calibri"/>
              </a:rPr>
              <a:t>printf("%c</a:t>
            </a:r>
            <a:r>
              <a:rPr sz="3654" b="1" spc="-46" dirty="0">
                <a:latin typeface="Arial"/>
                <a:cs typeface="Arial"/>
              </a:rPr>
              <a:t>",</a:t>
            </a:r>
            <a:r>
              <a:rPr sz="3654" b="1" spc="-46" dirty="0">
                <a:latin typeface="Calibri"/>
                <a:cs typeface="Calibri"/>
              </a:rPr>
              <a:t>c</a:t>
            </a:r>
            <a:r>
              <a:rPr sz="3654" b="1" spc="-46" dirty="0">
                <a:latin typeface="Arial"/>
                <a:cs typeface="Arial"/>
              </a:rPr>
              <a:t>);</a:t>
            </a:r>
            <a:endParaRPr sz="3654">
              <a:latin typeface="Arial"/>
              <a:cs typeface="Arial"/>
            </a:endParaRPr>
          </a:p>
        </p:txBody>
      </p:sp>
      <p:sp>
        <p:nvSpPr>
          <p:cNvPr id="19" name="object 19"/>
          <p:cNvSpPr txBox="1"/>
          <p:nvPr/>
        </p:nvSpPr>
        <p:spPr>
          <a:xfrm>
            <a:off x="14944521" y="6709688"/>
            <a:ext cx="3503531" cy="1144191"/>
          </a:xfrm>
          <a:prstGeom prst="rect">
            <a:avLst/>
          </a:prstGeom>
        </p:spPr>
        <p:txBody>
          <a:bodyPr vert="horz" wrap="square" lIns="0" tIns="19335" rIns="0" bIns="0" rtlCol="0">
            <a:spAutoFit/>
          </a:bodyPr>
          <a:lstStyle/>
          <a:p>
            <a:pPr marL="728958">
              <a:spcBef>
                <a:spcPts val="152"/>
              </a:spcBef>
            </a:pPr>
            <a:r>
              <a:rPr sz="3654" b="1" spc="-15" dirty="0">
                <a:latin typeface="Calibri"/>
                <a:cs typeface="Calibri"/>
              </a:rPr>
              <a:t>return</a:t>
            </a:r>
            <a:r>
              <a:rPr sz="3654" b="1" spc="-69" dirty="0">
                <a:latin typeface="Calibri"/>
                <a:cs typeface="Calibri"/>
              </a:rPr>
              <a:t> </a:t>
            </a:r>
            <a:r>
              <a:rPr sz="3654" b="1" spc="-15" dirty="0">
                <a:latin typeface="Calibri"/>
                <a:cs typeface="Calibri"/>
              </a:rPr>
              <a:t>0;</a:t>
            </a:r>
            <a:endParaRPr sz="3654">
              <a:latin typeface="Calibri"/>
              <a:cs typeface="Calibri"/>
            </a:endParaRPr>
          </a:p>
          <a:p>
            <a:pPr>
              <a:lnSpc>
                <a:spcPct val="100000"/>
              </a:lnSpc>
            </a:pPr>
            <a:r>
              <a:rPr sz="3654" b="1" spc="-174" dirty="0">
                <a:latin typeface="Arial"/>
                <a:cs typeface="Arial"/>
              </a:rPr>
              <a:t>}</a:t>
            </a:r>
            <a:r>
              <a:rPr sz="3654" b="1" spc="-69" dirty="0">
                <a:latin typeface="Arial"/>
                <a:cs typeface="Arial"/>
              </a:rPr>
              <a:t> </a:t>
            </a:r>
            <a:r>
              <a:rPr sz="3654" b="1" dirty="0">
                <a:latin typeface="Calibri"/>
                <a:cs typeface="Calibri"/>
              </a:rPr>
              <a:t>//</a:t>
            </a:r>
            <a:r>
              <a:rPr sz="3654" b="1" spc="-15" dirty="0">
                <a:latin typeface="Calibri"/>
                <a:cs typeface="Calibri"/>
              </a:rPr>
              <a:t> </a:t>
            </a:r>
            <a:r>
              <a:rPr sz="3654" b="1" dirty="0">
                <a:latin typeface="Calibri"/>
                <a:cs typeface="Calibri"/>
              </a:rPr>
              <a:t>not</a:t>
            </a:r>
            <a:r>
              <a:rPr sz="3654" b="1" spc="-30" dirty="0">
                <a:latin typeface="Calibri"/>
                <a:cs typeface="Calibri"/>
              </a:rPr>
              <a:t> </a:t>
            </a:r>
            <a:r>
              <a:rPr sz="3654" b="1" spc="-15" dirty="0">
                <a:latin typeface="Calibri"/>
                <a:cs typeface="Calibri"/>
              </a:rPr>
              <a:t>successful</a:t>
            </a:r>
            <a:endParaRPr sz="3654">
              <a:latin typeface="Calibri"/>
              <a:cs typeface="Calibri"/>
            </a:endParaRPr>
          </a:p>
        </p:txBody>
      </p:sp>
      <p:sp>
        <p:nvSpPr>
          <p:cNvPr id="20" name="object 20"/>
          <p:cNvSpPr/>
          <p:nvPr/>
        </p:nvSpPr>
        <p:spPr>
          <a:xfrm>
            <a:off x="14732609" y="2321379"/>
            <a:ext cx="4098088" cy="6789542"/>
          </a:xfrm>
          <a:custGeom>
            <a:avLst/>
            <a:gdLst/>
            <a:ahLst/>
            <a:cxnLst/>
            <a:rect l="l" t="t" r="r" b="b"/>
            <a:pathLst>
              <a:path w="2691765" h="4459605">
                <a:moveTo>
                  <a:pt x="0" y="4459224"/>
                </a:moveTo>
                <a:lnTo>
                  <a:pt x="2691383" y="4459224"/>
                </a:lnTo>
                <a:lnTo>
                  <a:pt x="2691383" y="0"/>
                </a:lnTo>
                <a:lnTo>
                  <a:pt x="0" y="0"/>
                </a:lnTo>
                <a:lnTo>
                  <a:pt x="0" y="4459224"/>
                </a:lnTo>
                <a:close/>
              </a:path>
            </a:pathLst>
          </a:custGeom>
          <a:ln w="53975">
            <a:solidFill>
              <a:srgbClr val="41709C"/>
            </a:solidFill>
          </a:ln>
        </p:spPr>
        <p:txBody>
          <a:bodyPr wrap="square" lIns="0" tIns="0" rIns="0" bIns="0" rtlCol="0"/>
          <a:lstStyle/>
          <a:p>
            <a:endParaRPr sz="4070"/>
          </a:p>
        </p:txBody>
      </p:sp>
      <p:sp>
        <p:nvSpPr>
          <p:cNvPr id="21" name="object 21"/>
          <p:cNvSpPr txBox="1"/>
          <p:nvPr/>
        </p:nvSpPr>
        <p:spPr>
          <a:xfrm>
            <a:off x="6648964" y="1393291"/>
            <a:ext cx="6991595" cy="756617"/>
          </a:xfrm>
          <a:prstGeom prst="rect">
            <a:avLst/>
          </a:prstGeom>
          <a:ln w="50800">
            <a:solidFill>
              <a:srgbClr val="4A153C"/>
            </a:solidFill>
          </a:ln>
        </p:spPr>
        <p:txBody>
          <a:bodyPr vert="horz" wrap="square" lIns="0" tIns="0" rIns="0" bIns="0" rtlCol="0">
            <a:spAutoFit/>
          </a:bodyPr>
          <a:lstStyle/>
          <a:p>
            <a:pPr marL="784063" indent="-436988">
              <a:lnSpc>
                <a:spcPts val="2893"/>
              </a:lnSpc>
              <a:buFont typeface="Arial MT"/>
              <a:buChar char="•"/>
              <a:tabLst>
                <a:tab pos="784063" algn="l"/>
                <a:tab pos="785031" algn="l"/>
              </a:tabLst>
            </a:pPr>
            <a:r>
              <a:rPr sz="2741" b="1" spc="-8" dirty="0">
                <a:solidFill>
                  <a:srgbClr val="40424E"/>
                </a:solidFill>
                <a:latin typeface="Calibri"/>
                <a:cs typeface="Calibri"/>
              </a:rPr>
              <a:t>Promotion</a:t>
            </a:r>
            <a:r>
              <a:rPr sz="2741" b="1" spc="-61" dirty="0">
                <a:solidFill>
                  <a:srgbClr val="40424E"/>
                </a:solidFill>
                <a:latin typeface="Calibri"/>
                <a:cs typeface="Calibri"/>
              </a:rPr>
              <a:t> </a:t>
            </a:r>
            <a:r>
              <a:rPr sz="2741" b="1" spc="-23" dirty="0">
                <a:solidFill>
                  <a:srgbClr val="40424E"/>
                </a:solidFill>
                <a:latin typeface="Calibri"/>
                <a:cs typeface="Calibri"/>
              </a:rPr>
              <a:t>always</a:t>
            </a:r>
            <a:r>
              <a:rPr sz="2741" b="1" spc="-30" dirty="0">
                <a:solidFill>
                  <a:srgbClr val="40424E"/>
                </a:solidFill>
                <a:latin typeface="Calibri"/>
                <a:cs typeface="Calibri"/>
              </a:rPr>
              <a:t> </a:t>
            </a:r>
            <a:r>
              <a:rPr sz="2741" b="1" spc="-15" dirty="0">
                <a:solidFill>
                  <a:srgbClr val="40424E"/>
                </a:solidFill>
                <a:latin typeface="Calibri"/>
                <a:cs typeface="Calibri"/>
              </a:rPr>
              <a:t>successful</a:t>
            </a:r>
            <a:endParaRPr sz="2741" dirty="0">
              <a:latin typeface="Calibri"/>
              <a:cs typeface="Calibri"/>
            </a:endParaRPr>
          </a:p>
          <a:p>
            <a:pPr marL="784063" indent="-436988">
              <a:lnSpc>
                <a:spcPts val="3045"/>
              </a:lnSpc>
              <a:buFont typeface="Arial MT"/>
              <a:buChar char="•"/>
              <a:tabLst>
                <a:tab pos="784063" algn="l"/>
                <a:tab pos="785031" algn="l"/>
              </a:tabLst>
            </a:pPr>
            <a:r>
              <a:rPr sz="2741" b="1" spc="-8" dirty="0">
                <a:solidFill>
                  <a:srgbClr val="40424E"/>
                </a:solidFill>
                <a:latin typeface="Calibri"/>
                <a:cs typeface="Calibri"/>
              </a:rPr>
              <a:t>Demotion</a:t>
            </a:r>
            <a:r>
              <a:rPr sz="2741" b="1" spc="-76" dirty="0">
                <a:solidFill>
                  <a:srgbClr val="40424E"/>
                </a:solidFill>
                <a:latin typeface="Calibri"/>
                <a:cs typeface="Calibri"/>
              </a:rPr>
              <a:t> </a:t>
            </a:r>
            <a:r>
              <a:rPr sz="2741" b="1" spc="-30" dirty="0">
                <a:solidFill>
                  <a:srgbClr val="40424E"/>
                </a:solidFill>
                <a:latin typeface="Calibri"/>
                <a:cs typeface="Calibri"/>
              </a:rPr>
              <a:t>may</a:t>
            </a:r>
            <a:r>
              <a:rPr sz="2741" b="1" spc="15" dirty="0">
                <a:solidFill>
                  <a:srgbClr val="40424E"/>
                </a:solidFill>
                <a:latin typeface="Calibri"/>
                <a:cs typeface="Calibri"/>
              </a:rPr>
              <a:t> </a:t>
            </a:r>
            <a:r>
              <a:rPr sz="2741" b="1" dirty="0">
                <a:solidFill>
                  <a:srgbClr val="40424E"/>
                </a:solidFill>
                <a:latin typeface="Calibri"/>
                <a:cs typeface="Calibri"/>
              </a:rPr>
              <a:t>or</a:t>
            </a:r>
            <a:r>
              <a:rPr sz="2741" b="1" spc="-30" dirty="0">
                <a:solidFill>
                  <a:srgbClr val="40424E"/>
                </a:solidFill>
                <a:latin typeface="Calibri"/>
                <a:cs typeface="Calibri"/>
              </a:rPr>
              <a:t> may</a:t>
            </a:r>
            <a:r>
              <a:rPr sz="2741" b="1" spc="15" dirty="0">
                <a:solidFill>
                  <a:srgbClr val="40424E"/>
                </a:solidFill>
                <a:latin typeface="Calibri"/>
                <a:cs typeface="Calibri"/>
              </a:rPr>
              <a:t> </a:t>
            </a:r>
            <a:r>
              <a:rPr sz="2741" b="1" dirty="0">
                <a:solidFill>
                  <a:srgbClr val="40424E"/>
                </a:solidFill>
                <a:latin typeface="Calibri"/>
                <a:cs typeface="Calibri"/>
              </a:rPr>
              <a:t>not</a:t>
            </a:r>
            <a:r>
              <a:rPr sz="2741" b="1" spc="-46" dirty="0">
                <a:solidFill>
                  <a:srgbClr val="40424E"/>
                </a:solidFill>
                <a:latin typeface="Calibri"/>
                <a:cs typeface="Calibri"/>
              </a:rPr>
              <a:t> </a:t>
            </a:r>
            <a:r>
              <a:rPr sz="2741" b="1" spc="-8" dirty="0">
                <a:solidFill>
                  <a:srgbClr val="40424E"/>
                </a:solidFill>
                <a:latin typeface="Calibri"/>
                <a:cs typeface="Calibri"/>
              </a:rPr>
              <a:t>successful</a:t>
            </a:r>
            <a:endParaRPr sz="2741" dirty="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589753" y="642701"/>
            <a:ext cx="14487450" cy="6264593"/>
          </a:xfrm>
          <a:prstGeom prst="rect">
            <a:avLst/>
          </a:prstGeom>
        </p:spPr>
      </p:pic>
      <p:sp>
        <p:nvSpPr>
          <p:cNvPr id="5" name="object 5"/>
          <p:cNvSpPr txBox="1"/>
          <p:nvPr/>
        </p:nvSpPr>
        <p:spPr>
          <a:xfrm>
            <a:off x="1344401" y="7169090"/>
            <a:ext cx="15095928" cy="1694854"/>
          </a:xfrm>
          <a:prstGeom prst="rect">
            <a:avLst/>
          </a:prstGeom>
        </p:spPr>
        <p:txBody>
          <a:bodyPr vert="horz" wrap="square" lIns="0" tIns="19335" rIns="0" bIns="0" rtlCol="0">
            <a:spAutoFit/>
          </a:bodyPr>
          <a:lstStyle/>
          <a:p>
            <a:pPr marL="19336" marR="7734">
              <a:spcBef>
                <a:spcPts val="152"/>
              </a:spcBef>
            </a:pPr>
            <a:r>
              <a:rPr sz="2741" spc="-8" dirty="0">
                <a:latin typeface="Calibri"/>
                <a:cs typeface="Calibri"/>
              </a:rPr>
              <a:t>This </a:t>
            </a:r>
            <a:r>
              <a:rPr sz="2741" spc="-15" dirty="0">
                <a:latin typeface="Calibri"/>
                <a:cs typeface="Calibri"/>
              </a:rPr>
              <a:t>process</a:t>
            </a:r>
            <a:r>
              <a:rPr sz="2741" dirty="0">
                <a:latin typeface="Calibri"/>
                <a:cs typeface="Calibri"/>
              </a:rPr>
              <a:t> </a:t>
            </a:r>
            <a:r>
              <a:rPr sz="2741" spc="-8" dirty="0">
                <a:latin typeface="Calibri"/>
                <a:cs typeface="Calibri"/>
              </a:rPr>
              <a:t>is</a:t>
            </a:r>
            <a:r>
              <a:rPr sz="2741" spc="8" dirty="0">
                <a:latin typeface="Calibri"/>
                <a:cs typeface="Calibri"/>
              </a:rPr>
              <a:t> </a:t>
            </a:r>
            <a:r>
              <a:rPr sz="2741" dirty="0">
                <a:latin typeface="Calibri"/>
                <a:cs typeface="Calibri"/>
              </a:rPr>
              <a:t>also</a:t>
            </a:r>
            <a:r>
              <a:rPr sz="2741" spc="-8" dirty="0">
                <a:latin typeface="Calibri"/>
                <a:cs typeface="Calibri"/>
              </a:rPr>
              <a:t> </a:t>
            </a:r>
            <a:r>
              <a:rPr sz="2741" spc="-15" dirty="0">
                <a:latin typeface="Calibri"/>
                <a:cs typeface="Calibri"/>
              </a:rPr>
              <a:t>called</a:t>
            </a:r>
            <a:r>
              <a:rPr sz="2741" spc="23" dirty="0">
                <a:latin typeface="Calibri"/>
                <a:cs typeface="Calibri"/>
              </a:rPr>
              <a:t> </a:t>
            </a:r>
            <a:r>
              <a:rPr sz="2741" dirty="0">
                <a:latin typeface="Calibri"/>
                <a:cs typeface="Calibri"/>
              </a:rPr>
              <a:t>type</a:t>
            </a:r>
            <a:r>
              <a:rPr sz="2741" spc="30" dirty="0">
                <a:latin typeface="Calibri"/>
                <a:cs typeface="Calibri"/>
              </a:rPr>
              <a:t> </a:t>
            </a:r>
            <a:r>
              <a:rPr sz="2741" spc="-15" dirty="0">
                <a:latin typeface="Calibri"/>
                <a:cs typeface="Calibri"/>
              </a:rPr>
              <a:t>casting</a:t>
            </a:r>
            <a:r>
              <a:rPr sz="2741" dirty="0">
                <a:latin typeface="Calibri"/>
                <a:cs typeface="Calibri"/>
              </a:rPr>
              <a:t> and</a:t>
            </a:r>
            <a:r>
              <a:rPr sz="2741" spc="15" dirty="0">
                <a:latin typeface="Calibri"/>
                <a:cs typeface="Calibri"/>
              </a:rPr>
              <a:t> </a:t>
            </a:r>
            <a:r>
              <a:rPr sz="2741" spc="-8" dirty="0">
                <a:latin typeface="Calibri"/>
                <a:cs typeface="Calibri"/>
              </a:rPr>
              <a:t>it</a:t>
            </a:r>
            <a:r>
              <a:rPr sz="2741" spc="15" dirty="0">
                <a:latin typeface="Calibri"/>
                <a:cs typeface="Calibri"/>
              </a:rPr>
              <a:t> </a:t>
            </a:r>
            <a:r>
              <a:rPr sz="2741" spc="-8" dirty="0">
                <a:latin typeface="Calibri"/>
                <a:cs typeface="Calibri"/>
              </a:rPr>
              <a:t>is</a:t>
            </a:r>
            <a:r>
              <a:rPr sz="2741" dirty="0">
                <a:latin typeface="Calibri"/>
                <a:cs typeface="Calibri"/>
              </a:rPr>
              <a:t> </a:t>
            </a:r>
            <a:r>
              <a:rPr sz="2741" spc="-8" dirty="0">
                <a:latin typeface="Calibri"/>
                <a:cs typeface="Calibri"/>
              </a:rPr>
              <a:t>user</a:t>
            </a:r>
            <a:r>
              <a:rPr sz="2741" spc="8" dirty="0">
                <a:latin typeface="Calibri"/>
                <a:cs typeface="Calibri"/>
              </a:rPr>
              <a:t> </a:t>
            </a:r>
            <a:r>
              <a:rPr sz="2741" spc="-8" dirty="0">
                <a:latin typeface="Calibri"/>
                <a:cs typeface="Calibri"/>
              </a:rPr>
              <a:t>defined.</a:t>
            </a:r>
            <a:r>
              <a:rPr sz="2741" dirty="0">
                <a:latin typeface="Calibri"/>
                <a:cs typeface="Calibri"/>
              </a:rPr>
              <a:t> </a:t>
            </a:r>
            <a:r>
              <a:rPr sz="2741" spc="-15" dirty="0">
                <a:latin typeface="Calibri"/>
                <a:cs typeface="Calibri"/>
              </a:rPr>
              <a:t>Here</a:t>
            </a:r>
            <a:r>
              <a:rPr sz="2741" spc="23" dirty="0">
                <a:latin typeface="Calibri"/>
                <a:cs typeface="Calibri"/>
              </a:rPr>
              <a:t> </a:t>
            </a:r>
            <a:r>
              <a:rPr sz="2741" dirty="0">
                <a:latin typeface="Calibri"/>
                <a:cs typeface="Calibri"/>
              </a:rPr>
              <a:t>the</a:t>
            </a:r>
            <a:r>
              <a:rPr sz="2741" spc="23" dirty="0">
                <a:latin typeface="Calibri"/>
                <a:cs typeface="Calibri"/>
              </a:rPr>
              <a:t> </a:t>
            </a:r>
            <a:r>
              <a:rPr sz="2741" spc="-8" dirty="0">
                <a:latin typeface="Calibri"/>
                <a:cs typeface="Calibri"/>
              </a:rPr>
              <a:t>user</a:t>
            </a:r>
            <a:r>
              <a:rPr sz="2741" dirty="0">
                <a:latin typeface="Calibri"/>
                <a:cs typeface="Calibri"/>
              </a:rPr>
              <a:t> </a:t>
            </a:r>
            <a:r>
              <a:rPr sz="2741" spc="-15" dirty="0">
                <a:latin typeface="Calibri"/>
                <a:cs typeface="Calibri"/>
              </a:rPr>
              <a:t>can</a:t>
            </a:r>
            <a:r>
              <a:rPr sz="2741" dirty="0">
                <a:latin typeface="Calibri"/>
                <a:cs typeface="Calibri"/>
              </a:rPr>
              <a:t> type</a:t>
            </a:r>
            <a:r>
              <a:rPr sz="2741" spc="30" dirty="0">
                <a:latin typeface="Calibri"/>
                <a:cs typeface="Calibri"/>
              </a:rPr>
              <a:t> </a:t>
            </a:r>
            <a:r>
              <a:rPr sz="2741" spc="-15" dirty="0">
                <a:latin typeface="Calibri"/>
                <a:cs typeface="Calibri"/>
              </a:rPr>
              <a:t>cast</a:t>
            </a:r>
            <a:r>
              <a:rPr sz="2741" dirty="0">
                <a:latin typeface="Calibri"/>
                <a:cs typeface="Calibri"/>
              </a:rPr>
              <a:t> the</a:t>
            </a:r>
            <a:r>
              <a:rPr sz="2741" spc="8" dirty="0">
                <a:latin typeface="Calibri"/>
                <a:cs typeface="Calibri"/>
              </a:rPr>
              <a:t> </a:t>
            </a:r>
            <a:r>
              <a:rPr sz="2741" spc="-8" dirty="0">
                <a:latin typeface="Calibri"/>
                <a:cs typeface="Calibri"/>
              </a:rPr>
              <a:t>result</a:t>
            </a:r>
            <a:r>
              <a:rPr sz="2741" dirty="0">
                <a:latin typeface="Calibri"/>
                <a:cs typeface="Calibri"/>
              </a:rPr>
              <a:t> </a:t>
            </a:r>
            <a:r>
              <a:rPr sz="2741" spc="-15" dirty="0">
                <a:latin typeface="Calibri"/>
                <a:cs typeface="Calibri"/>
              </a:rPr>
              <a:t>to</a:t>
            </a:r>
            <a:r>
              <a:rPr sz="2741" spc="-8" dirty="0">
                <a:latin typeface="Calibri"/>
                <a:cs typeface="Calibri"/>
              </a:rPr>
              <a:t> </a:t>
            </a:r>
            <a:r>
              <a:rPr sz="2741" spc="-23" dirty="0">
                <a:latin typeface="Calibri"/>
                <a:cs typeface="Calibri"/>
              </a:rPr>
              <a:t>make </a:t>
            </a:r>
            <a:r>
              <a:rPr sz="2741" spc="-594" dirty="0">
                <a:latin typeface="Calibri"/>
                <a:cs typeface="Calibri"/>
              </a:rPr>
              <a:t> </a:t>
            </a:r>
            <a:r>
              <a:rPr sz="2741" spc="-8" dirty="0">
                <a:latin typeface="Calibri"/>
                <a:cs typeface="Calibri"/>
              </a:rPr>
              <a:t>it</a:t>
            </a:r>
            <a:r>
              <a:rPr sz="2741" dirty="0">
                <a:latin typeface="Calibri"/>
                <a:cs typeface="Calibri"/>
              </a:rPr>
              <a:t> </a:t>
            </a:r>
            <a:r>
              <a:rPr sz="2741" spc="-8" dirty="0">
                <a:latin typeface="Calibri"/>
                <a:cs typeface="Calibri"/>
              </a:rPr>
              <a:t>of </a:t>
            </a:r>
            <a:r>
              <a:rPr sz="2741" dirty="0">
                <a:latin typeface="Calibri"/>
                <a:cs typeface="Calibri"/>
              </a:rPr>
              <a:t>a </a:t>
            </a:r>
            <a:r>
              <a:rPr sz="2741" spc="-8" dirty="0">
                <a:latin typeface="Calibri"/>
                <a:cs typeface="Calibri"/>
              </a:rPr>
              <a:t>particular</a:t>
            </a:r>
            <a:r>
              <a:rPr sz="2741" spc="23" dirty="0">
                <a:latin typeface="Calibri"/>
                <a:cs typeface="Calibri"/>
              </a:rPr>
              <a:t> </a:t>
            </a:r>
            <a:r>
              <a:rPr sz="2741" spc="-23" dirty="0">
                <a:latin typeface="Calibri"/>
                <a:cs typeface="Calibri"/>
              </a:rPr>
              <a:t>data</a:t>
            </a:r>
            <a:r>
              <a:rPr sz="2741" spc="-8" dirty="0">
                <a:latin typeface="Calibri"/>
                <a:cs typeface="Calibri"/>
              </a:rPr>
              <a:t> </a:t>
            </a:r>
            <a:r>
              <a:rPr sz="2741" dirty="0">
                <a:latin typeface="Calibri"/>
                <a:cs typeface="Calibri"/>
              </a:rPr>
              <a:t>type.</a:t>
            </a:r>
            <a:endParaRPr sz="2741">
              <a:latin typeface="Calibri"/>
              <a:cs typeface="Calibri"/>
            </a:endParaRPr>
          </a:p>
          <a:p>
            <a:pPr>
              <a:spcBef>
                <a:spcPts val="30"/>
              </a:spcBef>
            </a:pPr>
            <a:endParaRPr sz="2664">
              <a:latin typeface="Calibri"/>
              <a:cs typeface="Calibri"/>
            </a:endParaRPr>
          </a:p>
          <a:p>
            <a:pPr marL="19336">
              <a:spcBef>
                <a:spcPts val="8"/>
              </a:spcBef>
            </a:pPr>
            <a:r>
              <a:rPr sz="2741" spc="-8" dirty="0">
                <a:latin typeface="Calibri"/>
                <a:cs typeface="Calibri"/>
              </a:rPr>
              <a:t>The</a:t>
            </a:r>
            <a:r>
              <a:rPr sz="2741" spc="-38" dirty="0">
                <a:latin typeface="Calibri"/>
                <a:cs typeface="Calibri"/>
              </a:rPr>
              <a:t> </a:t>
            </a:r>
            <a:r>
              <a:rPr sz="2741" spc="-23" dirty="0">
                <a:latin typeface="Calibri"/>
                <a:cs typeface="Calibri"/>
              </a:rPr>
              <a:t>syntax</a:t>
            </a:r>
            <a:r>
              <a:rPr sz="2741" spc="-53" dirty="0">
                <a:latin typeface="Calibri"/>
                <a:cs typeface="Calibri"/>
              </a:rPr>
              <a:t> </a:t>
            </a:r>
            <a:r>
              <a:rPr sz="2741" spc="-8" dirty="0">
                <a:latin typeface="Calibri"/>
                <a:cs typeface="Calibri"/>
              </a:rPr>
              <a:t>in C:</a:t>
            </a:r>
            <a:endParaRPr sz="2741">
              <a:latin typeface="Calibri"/>
              <a:cs typeface="Calibri"/>
            </a:endParaRPr>
          </a:p>
        </p:txBody>
      </p:sp>
      <p:sp>
        <p:nvSpPr>
          <p:cNvPr id="6" name="object 6"/>
          <p:cNvSpPr txBox="1"/>
          <p:nvPr/>
        </p:nvSpPr>
        <p:spPr>
          <a:xfrm>
            <a:off x="1344400" y="9146460"/>
            <a:ext cx="3909570" cy="674561"/>
          </a:xfrm>
          <a:prstGeom prst="rect">
            <a:avLst/>
          </a:prstGeom>
        </p:spPr>
        <p:txBody>
          <a:bodyPr vert="horz" wrap="square" lIns="0" tIns="18368" rIns="0" bIns="0" rtlCol="0">
            <a:spAutoFit/>
          </a:bodyPr>
          <a:lstStyle/>
          <a:p>
            <a:pPr marL="19336">
              <a:spcBef>
                <a:spcPts val="145"/>
              </a:spcBef>
            </a:pPr>
            <a:r>
              <a:rPr sz="4263" b="1" spc="-8" dirty="0">
                <a:latin typeface="Calibri"/>
                <a:cs typeface="Calibri"/>
              </a:rPr>
              <a:t>(type)</a:t>
            </a:r>
            <a:r>
              <a:rPr sz="4263" b="1" spc="-76" dirty="0">
                <a:latin typeface="Calibri"/>
                <a:cs typeface="Calibri"/>
              </a:rPr>
              <a:t> </a:t>
            </a:r>
            <a:r>
              <a:rPr sz="4263" b="1" spc="-23" dirty="0">
                <a:latin typeface="Calibri"/>
                <a:cs typeface="Calibri"/>
              </a:rPr>
              <a:t>expression</a:t>
            </a:r>
            <a:endParaRPr sz="4263">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656670" y="788402"/>
            <a:ext cx="7153043" cy="1051424"/>
          </a:xfrm>
          <a:prstGeom prst="rect">
            <a:avLst/>
          </a:prstGeom>
        </p:spPr>
        <p:txBody>
          <a:bodyPr vert="horz" wrap="square" lIns="0" tIns="20302" rIns="0" bIns="0" rtlCol="0" anchor="ctr">
            <a:spAutoFit/>
          </a:bodyPr>
          <a:lstStyle/>
          <a:p>
            <a:pPr marL="19336">
              <a:spcBef>
                <a:spcPts val="160"/>
              </a:spcBef>
            </a:pPr>
            <a:r>
              <a:rPr sz="6699" u="heavy" spc="-61" dirty="0">
                <a:solidFill>
                  <a:srgbClr val="000000"/>
                </a:solidFill>
                <a:uFill>
                  <a:solidFill>
                    <a:srgbClr val="000000"/>
                  </a:solidFill>
                </a:uFill>
                <a:latin typeface="Calibri Light"/>
                <a:cs typeface="Calibri Light"/>
              </a:rPr>
              <a:t>Example-type</a:t>
            </a:r>
            <a:r>
              <a:rPr sz="6699" u="heavy" spc="-236" dirty="0">
                <a:solidFill>
                  <a:srgbClr val="000000"/>
                </a:solidFill>
                <a:uFill>
                  <a:solidFill>
                    <a:srgbClr val="000000"/>
                  </a:solidFill>
                </a:uFill>
                <a:latin typeface="Calibri Light"/>
                <a:cs typeface="Calibri Light"/>
              </a:rPr>
              <a:t> </a:t>
            </a:r>
            <a:r>
              <a:rPr sz="6699" u="heavy" spc="-61" dirty="0">
                <a:solidFill>
                  <a:srgbClr val="000000"/>
                </a:solidFill>
                <a:uFill>
                  <a:solidFill>
                    <a:srgbClr val="000000"/>
                  </a:solidFill>
                </a:uFill>
                <a:latin typeface="Calibri Light"/>
                <a:cs typeface="Calibri Light"/>
              </a:rPr>
              <a:t>casting</a:t>
            </a:r>
            <a:endParaRPr sz="6699" dirty="0">
              <a:latin typeface="Calibri Light"/>
              <a:cs typeface="Calibri Light"/>
            </a:endParaRPr>
          </a:p>
        </p:txBody>
      </p:sp>
      <p:sp>
        <p:nvSpPr>
          <p:cNvPr id="4" name="object 4"/>
          <p:cNvSpPr txBox="1"/>
          <p:nvPr/>
        </p:nvSpPr>
        <p:spPr>
          <a:xfrm>
            <a:off x="899383" y="2134215"/>
            <a:ext cx="2383059" cy="674561"/>
          </a:xfrm>
          <a:prstGeom prst="rect">
            <a:avLst/>
          </a:prstGeom>
        </p:spPr>
        <p:txBody>
          <a:bodyPr vert="horz" wrap="square" lIns="0" tIns="18368" rIns="0" bIns="0" rtlCol="0">
            <a:spAutoFit/>
          </a:bodyPr>
          <a:lstStyle/>
          <a:p>
            <a:pPr marL="19336">
              <a:spcBef>
                <a:spcPts val="145"/>
              </a:spcBef>
            </a:pPr>
            <a:r>
              <a:rPr sz="4263" b="1" spc="-8" dirty="0">
                <a:latin typeface="Calibri"/>
                <a:cs typeface="Calibri"/>
              </a:rPr>
              <a:t>E</a:t>
            </a:r>
            <a:r>
              <a:rPr sz="4263" b="1" spc="-76" dirty="0">
                <a:latin typeface="Calibri"/>
                <a:cs typeface="Calibri"/>
              </a:rPr>
              <a:t>x</a:t>
            </a:r>
            <a:r>
              <a:rPr sz="4263" b="1" spc="-8" dirty="0">
                <a:latin typeface="Calibri"/>
                <a:cs typeface="Calibri"/>
              </a:rPr>
              <a:t>ampl</a:t>
            </a:r>
            <a:r>
              <a:rPr sz="4263" b="1" spc="-15" dirty="0">
                <a:latin typeface="Calibri"/>
                <a:cs typeface="Calibri"/>
              </a:rPr>
              <a:t>e-</a:t>
            </a:r>
            <a:r>
              <a:rPr sz="4263" b="1" spc="-8" dirty="0">
                <a:latin typeface="Calibri"/>
                <a:cs typeface="Calibri"/>
              </a:rPr>
              <a:t>1</a:t>
            </a:r>
            <a:endParaRPr sz="4263">
              <a:latin typeface="Calibri"/>
              <a:cs typeface="Calibri"/>
            </a:endParaRPr>
          </a:p>
        </p:txBody>
      </p:sp>
      <p:sp>
        <p:nvSpPr>
          <p:cNvPr id="5" name="object 5"/>
          <p:cNvSpPr txBox="1">
            <a:spLocks noGrp="1"/>
          </p:cNvSpPr>
          <p:nvPr>
            <p:ph type="body" idx="1"/>
          </p:nvPr>
        </p:nvSpPr>
        <p:spPr>
          <a:xfrm>
            <a:off x="684209" y="3232324"/>
            <a:ext cx="26420051" cy="5314756"/>
          </a:xfrm>
          <a:prstGeom prst="rect">
            <a:avLst/>
          </a:prstGeom>
        </p:spPr>
        <p:txBody>
          <a:bodyPr vert="horz" wrap="square" lIns="0" tIns="19335" rIns="0" bIns="0" rtlCol="0">
            <a:spAutoFit/>
          </a:bodyPr>
          <a:lstStyle/>
          <a:p>
            <a:pPr marL="18369" marR="4845539" indent="0">
              <a:lnSpc>
                <a:spcPct val="119700"/>
              </a:lnSpc>
              <a:spcBef>
                <a:spcPts val="152"/>
              </a:spcBef>
              <a:buNone/>
            </a:pPr>
            <a:r>
              <a:rPr spc="-15"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i</a:t>
            </a:r>
            <a:r>
              <a:rPr sz="3600" spc="-30" dirty="0">
                <a:latin typeface="Times New Roman" panose="02020603050405020304" pitchFamily="18" charset="0"/>
                <a:cs typeface="Times New Roman" panose="02020603050405020304" pitchFamily="18" charset="0"/>
              </a:rPr>
              <a:t>n</a:t>
            </a:r>
            <a:r>
              <a:rPr sz="3600" spc="-8" dirty="0">
                <a:latin typeface="Times New Roman" panose="02020603050405020304" pitchFamily="18" charset="0"/>
                <a:cs typeface="Times New Roman" panose="02020603050405020304" pitchFamily="18" charset="0"/>
              </a:rPr>
              <a:t>clu</a:t>
            </a:r>
            <a:r>
              <a:rPr sz="3600" spc="-23" dirty="0">
                <a:latin typeface="Times New Roman" panose="02020603050405020304" pitchFamily="18" charset="0"/>
                <a:cs typeface="Times New Roman" panose="02020603050405020304" pitchFamily="18" charset="0"/>
              </a:rPr>
              <a:t>d</a:t>
            </a:r>
            <a:r>
              <a:rPr sz="3600" spc="-8" dirty="0">
                <a:latin typeface="Times New Roman" panose="02020603050405020304" pitchFamily="18" charset="0"/>
                <a:cs typeface="Times New Roman" panose="02020603050405020304" pitchFamily="18" charset="0"/>
              </a:rPr>
              <a:t>e&lt;</a:t>
            </a:r>
            <a:r>
              <a:rPr sz="3600" spc="-69" dirty="0">
                <a:latin typeface="Times New Roman" panose="02020603050405020304" pitchFamily="18" charset="0"/>
                <a:cs typeface="Times New Roman" panose="02020603050405020304" pitchFamily="18" charset="0"/>
              </a:rPr>
              <a:t>s</a:t>
            </a:r>
            <a:r>
              <a:rPr sz="3600" spc="-53" dirty="0">
                <a:latin typeface="Times New Roman" panose="02020603050405020304" pitchFamily="18" charset="0"/>
                <a:cs typeface="Times New Roman" panose="02020603050405020304" pitchFamily="18" charset="0"/>
              </a:rPr>
              <a:t>t</a:t>
            </a:r>
            <a:r>
              <a:rPr sz="3600" spc="-15" dirty="0">
                <a:latin typeface="Times New Roman" panose="02020603050405020304" pitchFamily="18" charset="0"/>
                <a:cs typeface="Times New Roman" panose="02020603050405020304" pitchFamily="18" charset="0"/>
              </a:rPr>
              <a:t>dio</a:t>
            </a:r>
            <a:r>
              <a:rPr sz="3600" spc="15"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h&gt;  </a:t>
            </a:r>
            <a:r>
              <a:rPr sz="3600" spc="-23" dirty="0">
                <a:latin typeface="Times New Roman" panose="02020603050405020304" pitchFamily="18" charset="0"/>
                <a:cs typeface="Times New Roman" panose="02020603050405020304" pitchFamily="18" charset="0"/>
              </a:rPr>
              <a:t>int</a:t>
            </a:r>
            <a:r>
              <a:rPr sz="3600"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main()</a:t>
            </a:r>
          </a:p>
          <a:p>
            <a:pPr marL="0" indent="0">
              <a:spcBef>
                <a:spcPts val="1005"/>
              </a:spcBef>
              <a:buNone/>
            </a:pPr>
            <a:r>
              <a:rPr sz="3600" spc="-8" dirty="0">
                <a:latin typeface="Times New Roman" panose="02020603050405020304" pitchFamily="18" charset="0"/>
                <a:cs typeface="Times New Roman" panose="02020603050405020304" pitchFamily="18" charset="0"/>
              </a:rPr>
              <a:t>{</a:t>
            </a:r>
          </a:p>
          <a:p>
            <a:pPr marL="162090" indent="0">
              <a:spcBef>
                <a:spcPts val="1020"/>
              </a:spcBef>
              <a:buNone/>
            </a:pPr>
            <a:r>
              <a:rPr sz="3600" spc="-15" dirty="0">
                <a:latin typeface="Times New Roman" panose="02020603050405020304" pitchFamily="18" charset="0"/>
                <a:cs typeface="Times New Roman" panose="02020603050405020304" pitchFamily="18" charset="0"/>
              </a:rPr>
              <a:t>double</a:t>
            </a:r>
            <a:r>
              <a:rPr sz="3600" spc="23"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x</a:t>
            </a:r>
            <a:r>
              <a:rPr sz="3600" spc="-30"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1.2;</a:t>
            </a:r>
          </a:p>
          <a:p>
            <a:pPr marL="141151" marR="7734" indent="0">
              <a:lnSpc>
                <a:spcPct val="119600"/>
              </a:lnSpc>
              <a:spcBef>
                <a:spcPts val="8"/>
              </a:spcBef>
              <a:buNone/>
            </a:pPr>
            <a:r>
              <a:rPr sz="3600" spc="-15" dirty="0">
                <a:latin typeface="Times New Roman" panose="02020603050405020304" pitchFamily="18" charset="0"/>
                <a:cs typeface="Times New Roman" panose="02020603050405020304" pitchFamily="18" charset="0"/>
              </a:rPr>
              <a:t>//Explicit</a:t>
            </a:r>
            <a:r>
              <a:rPr sz="3600" spc="23"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conversion</a:t>
            </a:r>
            <a:r>
              <a:rPr sz="3600" spc="3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from</a:t>
            </a:r>
            <a:r>
              <a:rPr sz="3600" spc="8"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double</a:t>
            </a:r>
            <a:r>
              <a:rPr sz="3600" spc="23"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to</a:t>
            </a:r>
            <a:r>
              <a:rPr sz="3600" spc="-8"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int </a:t>
            </a:r>
            <a:r>
              <a:rPr sz="3600" spc="-944" dirty="0">
                <a:latin typeface="Times New Roman" panose="02020603050405020304" pitchFamily="18" charset="0"/>
                <a:cs typeface="Times New Roman" panose="02020603050405020304" pitchFamily="18" charset="0"/>
              </a:rPr>
              <a:t> </a:t>
            </a:r>
            <a:endParaRPr lang="en-US" sz="3600" spc="-944" dirty="0">
              <a:latin typeface="Times New Roman" panose="02020603050405020304" pitchFamily="18" charset="0"/>
              <a:cs typeface="Times New Roman" panose="02020603050405020304" pitchFamily="18" charset="0"/>
            </a:endParaRPr>
          </a:p>
          <a:p>
            <a:pPr marL="141151" marR="7734" indent="0">
              <a:lnSpc>
                <a:spcPct val="119600"/>
              </a:lnSpc>
              <a:spcBef>
                <a:spcPts val="8"/>
              </a:spcBef>
              <a:buNone/>
            </a:pPr>
            <a:r>
              <a:rPr lang="en-US" sz="3600" spc="-944"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int</a:t>
            </a:r>
            <a:r>
              <a:rPr sz="3600" spc="23"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sum</a:t>
            </a:r>
            <a:r>
              <a:rPr sz="3600" spc="23"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(int)x</a:t>
            </a:r>
            <a:r>
              <a:rPr sz="3600" spc="-8"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1;</a:t>
            </a:r>
            <a:endParaRPr lang="en-US" sz="3600" spc="-8" dirty="0">
              <a:latin typeface="Times New Roman" panose="02020603050405020304" pitchFamily="18" charset="0"/>
              <a:cs typeface="Times New Roman" panose="02020603050405020304" pitchFamily="18" charset="0"/>
            </a:endParaRPr>
          </a:p>
          <a:p>
            <a:pPr marL="141151" marR="7734" indent="0">
              <a:lnSpc>
                <a:spcPct val="119600"/>
              </a:lnSpc>
              <a:spcBef>
                <a:spcPts val="8"/>
              </a:spcBef>
              <a:buNone/>
            </a:pPr>
            <a:r>
              <a:rPr sz="3600" spc="-15" dirty="0" err="1">
                <a:latin typeface="Times New Roman" panose="02020603050405020304" pitchFamily="18" charset="0"/>
                <a:cs typeface="Times New Roman" panose="02020603050405020304" pitchFamily="18" charset="0"/>
              </a:rPr>
              <a:t>printf</a:t>
            </a:r>
            <a:r>
              <a:rPr sz="3600" spc="-15" dirty="0">
                <a:latin typeface="Times New Roman" panose="02020603050405020304" pitchFamily="18" charset="0"/>
                <a:cs typeface="Times New Roman" panose="02020603050405020304" pitchFamily="18" charset="0"/>
              </a:rPr>
              <a:t>("sum</a:t>
            </a:r>
            <a:r>
              <a:rPr sz="3600" spc="3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t>
            </a:r>
            <a:r>
              <a:rPr sz="3600" spc="-3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%d",</a:t>
            </a:r>
            <a:r>
              <a:rPr sz="3600"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sum); </a:t>
            </a:r>
            <a:r>
              <a:rPr sz="3600" spc="-944" dirty="0">
                <a:latin typeface="Times New Roman" panose="02020603050405020304" pitchFamily="18" charset="0"/>
                <a:cs typeface="Times New Roman" panose="02020603050405020304" pitchFamily="18" charset="0"/>
              </a:rPr>
              <a:t> </a:t>
            </a:r>
            <a:endParaRPr lang="en-US" sz="3600" spc="-944" dirty="0">
              <a:latin typeface="Times New Roman" panose="02020603050405020304" pitchFamily="18" charset="0"/>
              <a:cs typeface="Times New Roman" panose="02020603050405020304" pitchFamily="18" charset="0"/>
            </a:endParaRPr>
          </a:p>
          <a:p>
            <a:pPr marL="410554" marR="2570686" indent="0">
              <a:lnSpc>
                <a:spcPct val="119700"/>
              </a:lnSpc>
              <a:spcBef>
                <a:spcPts val="15"/>
              </a:spcBef>
              <a:buNone/>
            </a:pPr>
            <a:r>
              <a:rPr sz="3600" spc="-23" dirty="0">
                <a:latin typeface="Times New Roman" panose="02020603050405020304" pitchFamily="18" charset="0"/>
                <a:cs typeface="Times New Roman" panose="02020603050405020304" pitchFamily="18" charset="0"/>
              </a:rPr>
              <a:t>return</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0;</a:t>
            </a:r>
            <a:endParaRPr lang="en-US" sz="3600" spc="-8" dirty="0">
              <a:latin typeface="Times New Roman" panose="02020603050405020304" pitchFamily="18" charset="0"/>
              <a:cs typeface="Times New Roman" panose="02020603050405020304" pitchFamily="18" charset="0"/>
            </a:endParaRPr>
          </a:p>
          <a:p>
            <a:pPr marL="410554" marR="2570686" indent="0">
              <a:lnSpc>
                <a:spcPct val="119700"/>
              </a:lnSpc>
              <a:spcBef>
                <a:spcPts val="15"/>
              </a:spcBef>
              <a:buNone/>
            </a:pPr>
            <a:r>
              <a:rPr lang="en-US" sz="3600" spc="-8" dirty="0">
                <a:latin typeface="Times New Roman" panose="02020603050405020304" pitchFamily="18" charset="0"/>
                <a:cs typeface="Times New Roman" panose="02020603050405020304" pitchFamily="18" charset="0"/>
              </a:rPr>
              <a:t>}</a:t>
            </a:r>
            <a:endParaRPr sz="3600" spc="-8" dirty="0">
              <a:latin typeface="Times New Roman" panose="02020603050405020304" pitchFamily="18" charset="0"/>
              <a:cs typeface="Times New Roman" panose="02020603050405020304" pitchFamily="18" charset="0"/>
            </a:endParaRPr>
          </a:p>
        </p:txBody>
      </p:sp>
      <p:sp>
        <p:nvSpPr>
          <p:cNvPr id="8" name="object 8"/>
          <p:cNvSpPr txBox="1"/>
          <p:nvPr/>
        </p:nvSpPr>
        <p:spPr>
          <a:xfrm>
            <a:off x="11511176" y="2263374"/>
            <a:ext cx="2383059" cy="674561"/>
          </a:xfrm>
          <a:prstGeom prst="rect">
            <a:avLst/>
          </a:prstGeom>
        </p:spPr>
        <p:txBody>
          <a:bodyPr vert="horz" wrap="square" lIns="0" tIns="18368" rIns="0" bIns="0" rtlCol="0">
            <a:spAutoFit/>
          </a:bodyPr>
          <a:lstStyle/>
          <a:p>
            <a:pPr marL="19336">
              <a:spcBef>
                <a:spcPts val="145"/>
              </a:spcBef>
            </a:pPr>
            <a:r>
              <a:rPr sz="4263" b="1" spc="-8" dirty="0">
                <a:latin typeface="Calibri"/>
                <a:cs typeface="Calibri"/>
              </a:rPr>
              <a:t>E</a:t>
            </a:r>
            <a:r>
              <a:rPr sz="4263" b="1" spc="-76" dirty="0">
                <a:latin typeface="Calibri"/>
                <a:cs typeface="Calibri"/>
              </a:rPr>
              <a:t>x</a:t>
            </a:r>
            <a:r>
              <a:rPr sz="4263" b="1" spc="-8" dirty="0">
                <a:latin typeface="Calibri"/>
                <a:cs typeface="Calibri"/>
              </a:rPr>
              <a:t>ampl</a:t>
            </a:r>
            <a:r>
              <a:rPr sz="4263" b="1" spc="-15" dirty="0">
                <a:latin typeface="Calibri"/>
                <a:cs typeface="Calibri"/>
              </a:rPr>
              <a:t>e-</a:t>
            </a:r>
            <a:r>
              <a:rPr sz="4263" b="1" spc="-8" dirty="0">
                <a:latin typeface="Calibri"/>
                <a:cs typeface="Calibri"/>
              </a:rPr>
              <a:t>2</a:t>
            </a:r>
            <a:endParaRPr sz="4263">
              <a:latin typeface="Calibri"/>
              <a:cs typeface="Calibri"/>
            </a:endParaRPr>
          </a:p>
        </p:txBody>
      </p:sp>
      <p:sp>
        <p:nvSpPr>
          <p:cNvPr id="9" name="object 9"/>
          <p:cNvSpPr txBox="1"/>
          <p:nvPr/>
        </p:nvSpPr>
        <p:spPr>
          <a:xfrm>
            <a:off x="11511176" y="3463313"/>
            <a:ext cx="6842679" cy="5773200"/>
          </a:xfrm>
          <a:prstGeom prst="rect">
            <a:avLst/>
          </a:prstGeom>
        </p:spPr>
        <p:txBody>
          <a:bodyPr vert="horz" wrap="square" lIns="0" tIns="18368" rIns="0" bIns="0" rtlCol="0">
            <a:spAutoFit/>
          </a:bodyPr>
          <a:lstStyle/>
          <a:p>
            <a:pPr marL="19336" marR="397350">
              <a:spcBef>
                <a:spcPts val="145"/>
              </a:spcBef>
            </a:pPr>
            <a:r>
              <a:rPr sz="4263" spc="-15" dirty="0">
                <a:latin typeface="Calibri"/>
                <a:cs typeface="Calibri"/>
              </a:rPr>
              <a:t>#</a:t>
            </a:r>
            <a:r>
              <a:rPr sz="3600" spc="-15" dirty="0">
                <a:latin typeface="Times New Roman" panose="02020603050405020304" pitchFamily="18" charset="0"/>
                <a:cs typeface="Times New Roman" panose="02020603050405020304" pitchFamily="18" charset="0"/>
              </a:rPr>
              <a:t>include </a:t>
            </a:r>
            <a:r>
              <a:rPr sz="3600" spc="-23" dirty="0">
                <a:latin typeface="Times New Roman" panose="02020603050405020304" pitchFamily="18" charset="0"/>
                <a:cs typeface="Times New Roman" panose="02020603050405020304" pitchFamily="18" charset="0"/>
              </a:rPr>
              <a:t>&lt;stdio.h&gt; </a:t>
            </a:r>
            <a:r>
              <a:rPr sz="3600" spc="-944"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int</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main()</a:t>
            </a:r>
            <a:endParaRPr sz="3600" dirty="0">
              <a:latin typeface="Times New Roman" panose="02020603050405020304" pitchFamily="18" charset="0"/>
              <a:cs typeface="Times New Roman" panose="02020603050405020304" pitchFamily="18" charset="0"/>
            </a:endParaRPr>
          </a:p>
          <a:p>
            <a:pPr marL="19336">
              <a:lnSpc>
                <a:spcPts val="4644"/>
              </a:lnSpc>
            </a:pPr>
            <a:r>
              <a:rPr sz="3600" spc="396"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19336" marR="7734">
              <a:spcBef>
                <a:spcPts val="472"/>
              </a:spcBef>
            </a:pPr>
            <a:r>
              <a:rPr sz="3600" spc="-15" dirty="0">
                <a:latin typeface="Times New Roman" panose="02020603050405020304" pitchFamily="18" charset="0"/>
                <a:cs typeface="Times New Roman" panose="02020603050405020304" pitchFamily="18" charset="0"/>
              </a:rPr>
              <a:t>float</a:t>
            </a:r>
            <a:r>
              <a:rPr sz="3600" spc="-84"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a=10.5,b=10.5;</a:t>
            </a:r>
            <a:endParaRPr lang="en-US" sz="3600" spc="-8" dirty="0">
              <a:latin typeface="Times New Roman" panose="02020603050405020304" pitchFamily="18" charset="0"/>
              <a:cs typeface="Times New Roman" panose="02020603050405020304" pitchFamily="18" charset="0"/>
            </a:endParaRPr>
          </a:p>
          <a:p>
            <a:pPr marL="19336" marR="7734">
              <a:spcBef>
                <a:spcPts val="472"/>
              </a:spcBef>
            </a:pPr>
            <a:r>
              <a:rPr sz="3600" spc="-8" dirty="0">
                <a:latin typeface="Times New Roman" panose="02020603050405020304" pitchFamily="18" charset="0"/>
                <a:cs typeface="Times New Roman" panose="02020603050405020304" pitchFamily="18" charset="0"/>
              </a:rPr>
              <a:t> </a:t>
            </a:r>
            <a:r>
              <a:rPr sz="3600" spc="-936"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int</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c;</a:t>
            </a:r>
            <a:endParaRPr sz="3600" dirty="0">
              <a:latin typeface="Times New Roman" panose="02020603050405020304" pitchFamily="18" charset="0"/>
              <a:cs typeface="Times New Roman" panose="02020603050405020304" pitchFamily="18" charset="0"/>
            </a:endParaRPr>
          </a:p>
          <a:p>
            <a:pPr marL="19336" marR="1261658">
              <a:lnSpc>
                <a:spcPts val="4324"/>
              </a:lnSpc>
              <a:spcBef>
                <a:spcPts val="1591"/>
              </a:spcBef>
              <a:tabLst>
                <a:tab pos="2636430" algn="l"/>
              </a:tabLst>
            </a:pPr>
            <a:r>
              <a:rPr sz="3600" spc="-8" dirty="0">
                <a:latin typeface="Times New Roman" panose="02020603050405020304" pitchFamily="18" charset="0"/>
                <a:cs typeface="Times New Roman" panose="02020603050405020304" pitchFamily="18" charset="0"/>
              </a:rPr>
              <a:t>c=(int)a+b;	</a:t>
            </a:r>
            <a:endParaRPr lang="en-US" sz="3600" spc="-8" dirty="0">
              <a:latin typeface="Times New Roman" panose="02020603050405020304" pitchFamily="18" charset="0"/>
              <a:cs typeface="Times New Roman" panose="02020603050405020304" pitchFamily="18" charset="0"/>
            </a:endParaRPr>
          </a:p>
          <a:p>
            <a:pPr marL="19336" marR="1261658">
              <a:lnSpc>
                <a:spcPts val="4324"/>
              </a:lnSpc>
              <a:spcBef>
                <a:spcPts val="1591"/>
              </a:spcBef>
              <a:tabLst>
                <a:tab pos="2636430" algn="l"/>
              </a:tabLst>
            </a:pPr>
            <a:r>
              <a:rPr sz="3600" spc="-1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conversion from float to int</a:t>
            </a:r>
            <a:r>
              <a:rPr sz="3600" spc="-944"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pr</a:t>
            </a:r>
            <a:r>
              <a:rPr sz="3600" spc="-38" dirty="0">
                <a:latin typeface="Times New Roman" panose="02020603050405020304" pitchFamily="18" charset="0"/>
                <a:cs typeface="Times New Roman" panose="02020603050405020304" pitchFamily="18" charset="0"/>
              </a:rPr>
              <a:t>i</a:t>
            </a:r>
            <a:r>
              <a:rPr sz="3600" spc="-53" dirty="0">
                <a:latin typeface="Times New Roman" panose="02020603050405020304" pitchFamily="18" charset="0"/>
                <a:cs typeface="Times New Roman" panose="02020603050405020304" pitchFamily="18" charset="0"/>
              </a:rPr>
              <a:t>n</a:t>
            </a:r>
            <a:r>
              <a:rPr sz="3600" spc="-8" dirty="0">
                <a:latin typeface="Times New Roman" panose="02020603050405020304" pitchFamily="18" charset="0"/>
                <a:cs typeface="Times New Roman" panose="02020603050405020304" pitchFamily="18" charset="0"/>
              </a:rPr>
              <a:t>tf("%d"</a:t>
            </a:r>
            <a:r>
              <a:rPr sz="3600" spc="-23" dirty="0">
                <a:latin typeface="Times New Roman" panose="02020603050405020304" pitchFamily="18" charset="0"/>
                <a:cs typeface="Times New Roman" panose="02020603050405020304" pitchFamily="18" charset="0"/>
              </a:rPr>
              <a:t>,</a:t>
            </a:r>
            <a:r>
              <a:rPr sz="3600" spc="-8" dirty="0">
                <a:latin typeface="Times New Roman" panose="02020603050405020304" pitchFamily="18" charset="0"/>
                <a:cs typeface="Times New Roman" panose="02020603050405020304" pitchFamily="18" charset="0"/>
              </a:rPr>
              <a:t>c</a:t>
            </a:r>
            <a:r>
              <a:rPr sz="3600" dirty="0">
                <a:latin typeface="Times New Roman" panose="02020603050405020304" pitchFamily="18" charset="0"/>
                <a:cs typeface="Times New Roman" panose="02020603050405020304" pitchFamily="18" charset="0"/>
              </a:rPr>
              <a:t>)</a:t>
            </a:r>
            <a:r>
              <a:rPr sz="3600" spc="-8"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882677">
              <a:lnSpc>
                <a:spcPts val="4878"/>
              </a:lnSpc>
            </a:pPr>
            <a:r>
              <a:rPr sz="3600" spc="-23" dirty="0">
                <a:latin typeface="Times New Roman" panose="02020603050405020304" pitchFamily="18" charset="0"/>
                <a:cs typeface="Times New Roman" panose="02020603050405020304" pitchFamily="18" charset="0"/>
              </a:rPr>
              <a:t>return</a:t>
            </a:r>
            <a:r>
              <a:rPr sz="3600" spc="-30"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0;</a:t>
            </a:r>
            <a:endParaRPr sz="3600" dirty="0">
              <a:latin typeface="Times New Roman" panose="02020603050405020304" pitchFamily="18" charset="0"/>
              <a:cs typeface="Times New Roman" panose="02020603050405020304" pitchFamily="18" charset="0"/>
            </a:endParaRPr>
          </a:p>
          <a:p>
            <a:pPr marL="19336">
              <a:lnSpc>
                <a:spcPts val="4878"/>
              </a:lnSpc>
            </a:pPr>
            <a:r>
              <a:rPr sz="3600" spc="396"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E1ECA9D-7D3F-EFD5-C8CF-33F98B29B9C7}"/>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3" name="object 4">
            <a:extLst>
              <a:ext uri="{FF2B5EF4-FFF2-40B4-BE49-F238E27FC236}">
                <a16:creationId xmlns:a16="http://schemas.microsoft.com/office/drawing/2014/main" xmlns="" id="{E6ABF0AD-91B9-B902-6ECF-A4A66B407AB4}"/>
              </a:ext>
            </a:extLst>
          </p:cNvPr>
          <p:cNvSpPr txBox="1"/>
          <p:nvPr/>
        </p:nvSpPr>
        <p:spPr>
          <a:xfrm>
            <a:off x="2080047" y="395958"/>
            <a:ext cx="16129792" cy="2460097"/>
          </a:xfrm>
          <a:prstGeom prst="rect">
            <a:avLst/>
          </a:prstGeom>
        </p:spPr>
        <p:txBody>
          <a:bodyPr vert="horz" wrap="square" lIns="0" tIns="97790" rIns="0" bIns="0" rtlCol="0">
            <a:spAutoFit/>
          </a:bodyPr>
          <a:lstStyle/>
          <a:p>
            <a:pPr marL="12700">
              <a:lnSpc>
                <a:spcPct val="100000"/>
              </a:lnSpc>
              <a:spcBef>
                <a:spcPts val="770"/>
              </a:spcBef>
            </a:pPr>
            <a:r>
              <a:rPr sz="3600" b="1" spc="-15" dirty="0">
                <a:latin typeface="Times New Roman" panose="02020603050405020304" pitchFamily="18" charset="0"/>
                <a:cs typeface="Times New Roman" panose="02020603050405020304" pitchFamily="18" charset="0"/>
              </a:rPr>
              <a:t>Computer</a:t>
            </a:r>
            <a:r>
              <a:rPr sz="3600" b="1" dirty="0">
                <a:latin typeface="Times New Roman" panose="02020603050405020304" pitchFamily="18" charset="0"/>
                <a:cs typeface="Times New Roman" panose="02020603050405020304" pitchFamily="18" charset="0"/>
              </a:rPr>
              <a:t> </a:t>
            </a:r>
            <a:r>
              <a:rPr sz="3600" b="1" spc="-10" dirty="0">
                <a:latin typeface="Times New Roman" panose="02020603050405020304" pitchFamily="18" charset="0"/>
                <a:cs typeface="Times New Roman" panose="02020603050405020304" pitchFamily="18" charset="0"/>
              </a:rPr>
              <a:t>Software</a:t>
            </a:r>
            <a:r>
              <a:rPr sz="3600" b="1"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a:p>
            <a:pPr marL="241300" marR="274955" indent="-228600">
              <a:lnSpc>
                <a:spcPts val="3030"/>
              </a:lnSpc>
              <a:spcBef>
                <a:spcPts val="1045"/>
              </a:spcBef>
              <a:buFont typeface="Arial MT"/>
              <a:buChar char="•"/>
              <a:tabLst>
                <a:tab pos="241300" algn="l"/>
              </a:tabLst>
            </a:pPr>
            <a:r>
              <a:rPr sz="3600" spc="-10" dirty="0">
                <a:latin typeface="Times New Roman" panose="02020603050405020304" pitchFamily="18" charset="0"/>
                <a:cs typeface="Times New Roman" panose="02020603050405020304" pitchFamily="18" charset="0"/>
              </a:rPr>
              <a:t>Computer</a:t>
            </a:r>
            <a:r>
              <a:rPr sz="3600" spc="2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software</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is</a:t>
            </a:r>
            <a:r>
              <a:rPr sz="3600" spc="5"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divided</a:t>
            </a:r>
            <a:r>
              <a:rPr sz="3600" spc="3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in</a:t>
            </a:r>
            <a:r>
              <a:rPr sz="3600" spc="10"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to</a:t>
            </a:r>
            <a:r>
              <a:rPr sz="360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two</a:t>
            </a:r>
            <a:r>
              <a:rPr sz="3600"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broad</a:t>
            </a:r>
            <a:r>
              <a:rPr sz="3600" spc="2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categories:</a:t>
            </a:r>
            <a:r>
              <a:rPr sz="3600" spc="-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system </a:t>
            </a:r>
            <a:r>
              <a:rPr sz="3600" spc="-61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software</a:t>
            </a:r>
            <a:r>
              <a:rPr sz="3600" spc="-5" dirty="0">
                <a:latin typeface="Times New Roman" panose="02020603050405020304" pitchFamily="18" charset="0"/>
                <a:cs typeface="Times New Roman" panose="02020603050405020304" pitchFamily="18" charset="0"/>
              </a:rPr>
              <a:t> and </a:t>
            </a:r>
            <a:r>
              <a:rPr sz="3600" spc="-10" dirty="0">
                <a:latin typeface="Times New Roman" panose="02020603050405020304" pitchFamily="18" charset="0"/>
                <a:cs typeface="Times New Roman" panose="02020603050405020304" pitchFamily="18" charset="0"/>
              </a:rPr>
              <a:t>application</a:t>
            </a:r>
            <a:r>
              <a:rPr sz="3600" spc="1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software.</a:t>
            </a:r>
            <a:endParaRPr sz="3600" dirty="0">
              <a:latin typeface="Times New Roman" panose="02020603050405020304" pitchFamily="18" charset="0"/>
              <a:cs typeface="Times New Roman" panose="02020603050405020304" pitchFamily="18" charset="0"/>
            </a:endParaRPr>
          </a:p>
          <a:p>
            <a:pPr marL="12700" marR="5080">
              <a:lnSpc>
                <a:spcPts val="3020"/>
              </a:lnSpc>
              <a:spcBef>
                <a:spcPts val="994"/>
              </a:spcBef>
              <a:buSzPct val="96428"/>
              <a:buFont typeface="Calibri"/>
              <a:buChar char="•"/>
              <a:tabLst>
                <a:tab pos="190500" algn="l"/>
              </a:tabLst>
            </a:pPr>
            <a:r>
              <a:rPr sz="3600" b="1" spc="-30" dirty="0">
                <a:latin typeface="Times New Roman" panose="02020603050405020304" pitchFamily="18" charset="0"/>
                <a:cs typeface="Times New Roman" panose="02020603050405020304" pitchFamily="18" charset="0"/>
              </a:rPr>
              <a:t>System</a:t>
            </a:r>
            <a:r>
              <a:rPr sz="3600" b="1" spc="25" dirty="0">
                <a:latin typeface="Times New Roman" panose="02020603050405020304" pitchFamily="18" charset="0"/>
                <a:cs typeface="Times New Roman" panose="02020603050405020304" pitchFamily="18" charset="0"/>
              </a:rPr>
              <a:t> </a:t>
            </a:r>
            <a:r>
              <a:rPr sz="3600" b="1" spc="-10" dirty="0">
                <a:latin typeface="Times New Roman" panose="02020603050405020304" pitchFamily="18" charset="0"/>
                <a:cs typeface="Times New Roman" panose="02020603050405020304" pitchFamily="18" charset="0"/>
              </a:rPr>
              <a:t>software</a:t>
            </a:r>
            <a:r>
              <a:rPr sz="3600" b="1" spc="2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manages</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a:t>
            </a:r>
            <a:r>
              <a:rPr sz="3600" spc="10"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computer</a:t>
            </a:r>
            <a:r>
              <a:rPr sz="3600" spc="2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resources</a:t>
            </a:r>
            <a:r>
              <a:rPr sz="3600" spc="3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.It </a:t>
            </a:r>
            <a:r>
              <a:rPr sz="3600" spc="-15" dirty="0">
                <a:latin typeface="Times New Roman" panose="02020603050405020304" pitchFamily="18" charset="0"/>
                <a:cs typeface="Times New Roman" panose="02020603050405020304" pitchFamily="18" charset="0"/>
              </a:rPr>
              <a:t>provides</a:t>
            </a:r>
            <a:r>
              <a:rPr sz="3600" spc="3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 </a:t>
            </a:r>
            <a:r>
              <a:rPr sz="3600" spc="-615"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interface</a:t>
            </a:r>
            <a:r>
              <a:rPr sz="360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between</a:t>
            </a:r>
            <a:r>
              <a:rPr sz="360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a:t>
            </a:r>
            <a:r>
              <a:rPr sz="3600" spc="5"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hardware</a:t>
            </a:r>
            <a:r>
              <a:rPr sz="3600" spc="1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and</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the</a:t>
            </a:r>
            <a:r>
              <a:rPr sz="3600" spc="5"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users.</a:t>
            </a:r>
            <a:endParaRPr sz="3600" dirty="0">
              <a:latin typeface="Times New Roman" panose="02020603050405020304" pitchFamily="18" charset="0"/>
              <a:cs typeface="Times New Roman" panose="02020603050405020304" pitchFamily="18" charset="0"/>
            </a:endParaRPr>
          </a:p>
        </p:txBody>
      </p:sp>
      <p:pic>
        <p:nvPicPr>
          <p:cNvPr id="4" name="object 7">
            <a:extLst>
              <a:ext uri="{FF2B5EF4-FFF2-40B4-BE49-F238E27FC236}">
                <a16:creationId xmlns:a16="http://schemas.microsoft.com/office/drawing/2014/main" xmlns="" id="{1FD15C12-10B0-EB0E-9254-0E8B985DCD9B}"/>
              </a:ext>
            </a:extLst>
          </p:cNvPr>
          <p:cNvPicPr/>
          <p:nvPr/>
        </p:nvPicPr>
        <p:blipFill>
          <a:blip r:embed="rId2" cstate="print"/>
          <a:stretch>
            <a:fillRect/>
          </a:stretch>
        </p:blipFill>
        <p:spPr>
          <a:xfrm>
            <a:off x="3412195" y="3204270"/>
            <a:ext cx="13465496" cy="1512168"/>
          </a:xfrm>
          <a:prstGeom prst="rect">
            <a:avLst/>
          </a:prstGeom>
        </p:spPr>
      </p:pic>
      <p:sp>
        <p:nvSpPr>
          <p:cNvPr id="6" name="TextBox 5">
            <a:extLst>
              <a:ext uri="{FF2B5EF4-FFF2-40B4-BE49-F238E27FC236}">
                <a16:creationId xmlns:a16="http://schemas.microsoft.com/office/drawing/2014/main" xmlns="" id="{BCCD83DB-B7DD-F222-C4BD-5829C33251E9}"/>
              </a:ext>
            </a:extLst>
          </p:cNvPr>
          <p:cNvSpPr txBox="1"/>
          <p:nvPr/>
        </p:nvSpPr>
        <p:spPr>
          <a:xfrm>
            <a:off x="2080047" y="5077086"/>
            <a:ext cx="15481720" cy="873765"/>
          </a:xfrm>
          <a:prstGeom prst="rect">
            <a:avLst/>
          </a:prstGeom>
          <a:noFill/>
        </p:spPr>
        <p:txBody>
          <a:bodyPr wrap="square">
            <a:spAutoFit/>
          </a:bodyPr>
          <a:lstStyle/>
          <a:p>
            <a:pPr marL="241300" marR="5080" indent="-228600">
              <a:lnSpc>
                <a:spcPts val="3020"/>
              </a:lnSpc>
              <a:spcBef>
                <a:spcPts val="480"/>
              </a:spcBef>
              <a:buFont typeface="Arial MT"/>
              <a:buChar char="•"/>
              <a:tabLst>
                <a:tab pos="241300" algn="l"/>
              </a:tabLst>
            </a:pPr>
            <a:r>
              <a:rPr lang="en-US" sz="3600" b="1" spc="-10" dirty="0">
                <a:latin typeface="Times New Roman" panose="02020603050405020304" pitchFamily="18" charset="0"/>
                <a:cs typeface="Times New Roman" panose="02020603050405020304" pitchFamily="18" charset="0"/>
              </a:rPr>
              <a:t>Application</a:t>
            </a:r>
            <a:r>
              <a:rPr lang="en-US" sz="3600" b="1" spc="20"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software,</a:t>
            </a:r>
            <a:r>
              <a:rPr lang="en-US" sz="3600" b="1" spc="3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on</a:t>
            </a:r>
            <a:r>
              <a:rPr lang="en-US" sz="3600" spc="2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a:t>
            </a:r>
            <a:r>
              <a:rPr lang="en-US" sz="3600" spc="1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other</a:t>
            </a:r>
            <a:r>
              <a:rPr lang="en-US" sz="3600" spc="2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hand</a:t>
            </a:r>
            <a:r>
              <a:rPr lang="en-US" sz="3600" spc="3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is</a:t>
            </a:r>
            <a:r>
              <a:rPr lang="en-US" sz="3600" spc="1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directly</a:t>
            </a:r>
            <a:r>
              <a:rPr lang="en-US" sz="3600" spc="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responsible</a:t>
            </a:r>
            <a:r>
              <a:rPr lang="en-US" sz="3600" spc="60"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for </a:t>
            </a:r>
            <a:r>
              <a:rPr lang="en-US" sz="3600" spc="-615"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helping</a:t>
            </a:r>
            <a:r>
              <a:rPr lang="en-US" sz="3600" spc="10" dirty="0">
                <a:latin typeface="Times New Roman" panose="02020603050405020304" pitchFamily="18" charset="0"/>
                <a:cs typeface="Times New Roman" panose="02020603050405020304" pitchFamily="18" charset="0"/>
              </a:rPr>
              <a:t> </a:t>
            </a:r>
            <a:r>
              <a:rPr lang="en-US" sz="3600" spc="-20" dirty="0">
                <a:latin typeface="Times New Roman" panose="02020603050405020304" pitchFamily="18" charset="0"/>
                <a:cs typeface="Times New Roman" panose="02020603050405020304" pitchFamily="18" charset="0"/>
              </a:rPr>
              <a:t>users</a:t>
            </a:r>
            <a:r>
              <a:rPr lang="en-US" sz="3600" spc="20"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solve</a:t>
            </a:r>
            <a:r>
              <a:rPr lang="en-US" sz="3600" spc="10" dirty="0">
                <a:latin typeface="Times New Roman" panose="02020603050405020304" pitchFamily="18" charset="0"/>
                <a:cs typeface="Times New Roman" panose="02020603050405020304" pitchFamily="18" charset="0"/>
              </a:rPr>
              <a:t> </a:t>
            </a:r>
            <a:r>
              <a:rPr lang="en-US" sz="3600" spc="-5" dirty="0">
                <a:latin typeface="Times New Roman" panose="02020603050405020304" pitchFamily="18" charset="0"/>
                <a:cs typeface="Times New Roman" panose="02020603050405020304" pitchFamily="18" charset="0"/>
              </a:rPr>
              <a:t>their</a:t>
            </a:r>
            <a:r>
              <a:rPr lang="en-US" sz="3600" spc="5"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problems.</a:t>
            </a:r>
            <a:endParaRPr lang="en-US" sz="3600" dirty="0">
              <a:latin typeface="Times New Roman" panose="02020603050405020304" pitchFamily="18" charset="0"/>
              <a:cs typeface="Times New Roman" panose="02020603050405020304" pitchFamily="18" charset="0"/>
            </a:endParaRPr>
          </a:p>
        </p:txBody>
      </p:sp>
      <p:pic>
        <p:nvPicPr>
          <p:cNvPr id="7" name="object 8">
            <a:extLst>
              <a:ext uri="{FF2B5EF4-FFF2-40B4-BE49-F238E27FC236}">
                <a16:creationId xmlns:a16="http://schemas.microsoft.com/office/drawing/2014/main" xmlns="" id="{43F0BD1E-4D37-8832-F13B-D8BD5B6AD292}"/>
              </a:ext>
            </a:extLst>
          </p:cNvPr>
          <p:cNvPicPr/>
          <p:nvPr/>
        </p:nvPicPr>
        <p:blipFill>
          <a:blip r:embed="rId3" cstate="print"/>
          <a:stretch>
            <a:fillRect/>
          </a:stretch>
        </p:blipFill>
        <p:spPr>
          <a:xfrm>
            <a:off x="3664223" y="6685341"/>
            <a:ext cx="13393488" cy="1486541"/>
          </a:xfrm>
          <a:prstGeom prst="rect">
            <a:avLst/>
          </a:prstGeom>
        </p:spPr>
      </p:pic>
    </p:spTree>
    <p:extLst>
      <p:ext uri="{BB962C8B-B14F-4D97-AF65-F5344CB8AC3E}">
        <p14:creationId xmlns:p14="http://schemas.microsoft.com/office/powerpoint/2010/main" val="272247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B300614-5534-E918-0949-776AF48D9AEB}"/>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3" name="Picture 2">
            <a:extLst>
              <a:ext uri="{FF2B5EF4-FFF2-40B4-BE49-F238E27FC236}">
                <a16:creationId xmlns:a16="http://schemas.microsoft.com/office/drawing/2014/main" xmlns="" id="{A439066E-1DC1-EFF2-688C-DA5EEF2F8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031" y="900014"/>
            <a:ext cx="15121680" cy="8201178"/>
          </a:xfrm>
          <a:prstGeom prst="rect">
            <a:avLst/>
          </a:prstGeom>
        </p:spPr>
      </p:pic>
    </p:spTree>
    <p:extLst>
      <p:ext uri="{BB962C8B-B14F-4D97-AF65-F5344CB8AC3E}">
        <p14:creationId xmlns:p14="http://schemas.microsoft.com/office/powerpoint/2010/main" val="181104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A41F222-4D5F-F59E-0A42-B4ECAB7518B0}"/>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3" name="Picture 2">
            <a:extLst>
              <a:ext uri="{FF2B5EF4-FFF2-40B4-BE49-F238E27FC236}">
                <a16:creationId xmlns:a16="http://schemas.microsoft.com/office/drawing/2014/main" xmlns="" id="{550F8555-1E21-80AE-D44A-CC52A7E75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127" y="1332062"/>
            <a:ext cx="13321480" cy="7632848"/>
          </a:xfrm>
          <a:prstGeom prst="rect">
            <a:avLst/>
          </a:prstGeom>
        </p:spPr>
      </p:pic>
    </p:spTree>
    <p:extLst>
      <p:ext uri="{BB962C8B-B14F-4D97-AF65-F5344CB8AC3E}">
        <p14:creationId xmlns:p14="http://schemas.microsoft.com/office/powerpoint/2010/main" val="318899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E4CE7FA-03E0-EDB6-FDF0-014F751E5D0D}"/>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3" name="Picture 2">
            <a:extLst>
              <a:ext uri="{FF2B5EF4-FFF2-40B4-BE49-F238E27FC236}">
                <a16:creationId xmlns:a16="http://schemas.microsoft.com/office/drawing/2014/main" xmlns="" id="{F38D8744-4CE8-D2A9-A25B-4496C3528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15" y="1044030"/>
            <a:ext cx="11737304" cy="8424936"/>
          </a:xfrm>
          <a:prstGeom prst="rect">
            <a:avLst/>
          </a:prstGeom>
        </p:spPr>
      </p:pic>
    </p:spTree>
    <p:extLst>
      <p:ext uri="{BB962C8B-B14F-4D97-AF65-F5344CB8AC3E}">
        <p14:creationId xmlns:p14="http://schemas.microsoft.com/office/powerpoint/2010/main" val="61095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B338CF0-D75D-2637-E543-A646D1FB93A5}"/>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3" name="Picture 2">
            <a:extLst>
              <a:ext uri="{FF2B5EF4-FFF2-40B4-BE49-F238E27FC236}">
                <a16:creationId xmlns:a16="http://schemas.microsoft.com/office/drawing/2014/main" xmlns="" id="{E7E70F9E-4D5B-3E91-618F-103D4C0B9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460" y="467966"/>
            <a:ext cx="15426853" cy="8633226"/>
          </a:xfrm>
          <a:prstGeom prst="rect">
            <a:avLst/>
          </a:prstGeom>
        </p:spPr>
      </p:pic>
    </p:spTree>
    <p:extLst>
      <p:ext uri="{BB962C8B-B14F-4D97-AF65-F5344CB8AC3E}">
        <p14:creationId xmlns:p14="http://schemas.microsoft.com/office/powerpoint/2010/main" val="131818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E0F6EE3-ED63-A31A-DEC1-0A41EDDB4D64}"/>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3" name="Picture 2">
            <a:extLst>
              <a:ext uri="{FF2B5EF4-FFF2-40B4-BE49-F238E27FC236}">
                <a16:creationId xmlns:a16="http://schemas.microsoft.com/office/drawing/2014/main" xmlns="" id="{47697A8D-0D9A-21D7-BBB3-5811D4DEB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111" y="611982"/>
            <a:ext cx="14185576" cy="8791550"/>
          </a:xfrm>
          <a:prstGeom prst="rect">
            <a:avLst/>
          </a:prstGeom>
        </p:spPr>
      </p:pic>
    </p:spTree>
    <p:extLst>
      <p:ext uri="{BB962C8B-B14F-4D97-AF65-F5344CB8AC3E}">
        <p14:creationId xmlns:p14="http://schemas.microsoft.com/office/powerpoint/2010/main" val="935292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045DF1C-92C8-424D-41BE-04B69FA9BBDA}"/>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3" name="Picture 2">
            <a:extLst>
              <a:ext uri="{FF2B5EF4-FFF2-40B4-BE49-F238E27FC236}">
                <a16:creationId xmlns:a16="http://schemas.microsoft.com/office/drawing/2014/main" xmlns="" id="{86D16399-B6EB-A006-07AF-460E0E3CA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071" y="1260054"/>
            <a:ext cx="14761640" cy="5976664"/>
          </a:xfrm>
          <a:prstGeom prst="rect">
            <a:avLst/>
          </a:prstGeom>
        </p:spPr>
      </p:pic>
    </p:spTree>
    <p:extLst>
      <p:ext uri="{BB962C8B-B14F-4D97-AF65-F5344CB8AC3E}">
        <p14:creationId xmlns:p14="http://schemas.microsoft.com/office/powerpoint/2010/main" val="78246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9792E7D-2D9A-C5A7-8662-D9BADE40FBE8}"/>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3" name="Picture 2">
            <a:extLst>
              <a:ext uri="{FF2B5EF4-FFF2-40B4-BE49-F238E27FC236}">
                <a16:creationId xmlns:a16="http://schemas.microsoft.com/office/drawing/2014/main" xmlns="" id="{5DD493DE-DA5E-AD01-DB38-6F667C6EC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047" y="207846"/>
            <a:ext cx="15409712" cy="2492368"/>
          </a:xfrm>
          <a:prstGeom prst="rect">
            <a:avLst/>
          </a:prstGeom>
        </p:spPr>
      </p:pic>
      <p:pic>
        <p:nvPicPr>
          <p:cNvPr id="4" name="Picture 3">
            <a:extLst>
              <a:ext uri="{FF2B5EF4-FFF2-40B4-BE49-F238E27FC236}">
                <a16:creationId xmlns:a16="http://schemas.microsoft.com/office/drawing/2014/main" xmlns="" id="{3CC8DEE9-0E5E-E6E2-15E0-ADBAAB17A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967" y="2700214"/>
            <a:ext cx="16849872" cy="7532928"/>
          </a:xfrm>
          <a:prstGeom prst="rect">
            <a:avLst/>
          </a:prstGeom>
        </p:spPr>
      </p:pic>
    </p:spTree>
    <p:extLst>
      <p:ext uri="{BB962C8B-B14F-4D97-AF65-F5344CB8AC3E}">
        <p14:creationId xmlns:p14="http://schemas.microsoft.com/office/powerpoint/2010/main" val="32211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FC91570-A37A-1AAA-69C7-AEA0C71DE084}"/>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3" name="Picture 2">
            <a:extLst>
              <a:ext uri="{FF2B5EF4-FFF2-40B4-BE49-F238E27FC236}">
                <a16:creationId xmlns:a16="http://schemas.microsoft.com/office/drawing/2014/main" xmlns="" id="{E6EFF012-BF85-C6F4-AEFC-60DE823EA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131" y="23812"/>
            <a:ext cx="13609512" cy="7488832"/>
          </a:xfrm>
          <a:prstGeom prst="rect">
            <a:avLst/>
          </a:prstGeom>
        </p:spPr>
      </p:pic>
    </p:spTree>
    <p:extLst>
      <p:ext uri="{BB962C8B-B14F-4D97-AF65-F5344CB8AC3E}">
        <p14:creationId xmlns:p14="http://schemas.microsoft.com/office/powerpoint/2010/main" val="112804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Syllabus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a:t>
            </a:fld>
            <a:endParaRPr lang="en-US"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309F1FC-D63C-4F84-66D9-507D8D612562}"/>
              </a:ext>
            </a:extLst>
          </p:cNvPr>
          <p:cNvSpPr txBox="1"/>
          <p:nvPr/>
        </p:nvSpPr>
        <p:spPr>
          <a:xfrm>
            <a:off x="1071935" y="2556198"/>
            <a:ext cx="17425936" cy="6124754"/>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cs typeface="Mangal" panose="02040503050203030202" pitchFamily="18" charset="0"/>
              </a:rPr>
              <a:t>UNIT – I</a:t>
            </a:r>
            <a:endParaRPr lang="en-IN" sz="2400" dirty="0">
              <a:effectLst/>
              <a:latin typeface="Calibri" panose="020F0502020204030204" pitchFamily="34" charset="0"/>
              <a:ea typeface="Times New Roman" panose="02020603050405020304" pitchFamily="18" charset="0"/>
              <a:cs typeface="Mangal" panose="02040503050203030202" pitchFamily="18" charset="0"/>
            </a:endParaRPr>
          </a:p>
          <a:p>
            <a:r>
              <a:rPr lang="en-IN" sz="2800" b="1" dirty="0">
                <a:solidFill>
                  <a:srgbClr val="000000"/>
                </a:solidFill>
                <a:effectLst/>
                <a:latin typeface="Times New Roman" panose="02020603050405020304" pitchFamily="18" charset="0"/>
                <a:ea typeface="Times New Roman" panose="02020603050405020304" pitchFamily="18" charset="0"/>
              </a:rPr>
              <a:t>Introduction to Programming and Problem Solving </a:t>
            </a:r>
            <a:endParaRPr lang="en-IN" sz="2800" dirty="0">
              <a:solidFill>
                <a:srgbClr val="000000"/>
              </a:solidFill>
              <a:effectLst/>
              <a:latin typeface="Arial" panose="020B0604020202020204" pitchFamily="34" charset="0"/>
              <a:ea typeface="Times New Roman" panose="02020603050405020304" pitchFamily="18" charset="0"/>
            </a:endParaRPr>
          </a:p>
          <a:p>
            <a:pPr algn="just"/>
            <a:r>
              <a:rPr lang="en-IN" sz="2800" dirty="0">
                <a:solidFill>
                  <a:srgbClr val="000000"/>
                </a:solidFill>
                <a:effectLst/>
                <a:latin typeface="Times New Roman" panose="02020603050405020304" pitchFamily="18" charset="0"/>
                <a:ea typeface="Times New Roman" panose="02020603050405020304" pitchFamily="18" charset="0"/>
              </a:rPr>
              <a:t>Introduction to Programming Languages, Basics of a Computer Program- Algorithms,</a:t>
            </a:r>
            <a:r>
              <a:rPr lang="en-IN" sz="2800" b="1" dirty="0">
                <a:solidFill>
                  <a:srgbClr val="000000"/>
                </a:solidFill>
                <a:effectLst/>
                <a:latin typeface="Times New Roman" panose="02020603050405020304" pitchFamily="18" charset="0"/>
                <a:ea typeface="Times New Roman" panose="02020603050405020304" pitchFamily="18" charset="0"/>
              </a:rPr>
              <a:t> </a:t>
            </a:r>
            <a:r>
              <a:rPr lang="en-IN" sz="2800" dirty="0">
                <a:solidFill>
                  <a:srgbClr val="000000"/>
                </a:solidFill>
                <a:effectLst/>
                <a:latin typeface="Times New Roman" panose="02020603050405020304" pitchFamily="18" charset="0"/>
                <a:ea typeface="Times New Roman" panose="02020603050405020304" pitchFamily="18" charset="0"/>
              </a:rPr>
              <a:t>Algorithmic approach, characteristics of algorithm, Problem solving strategies: Top-down approach, Bottom-up approach, Time and space complexities of algorithms. </a:t>
            </a:r>
            <a:endParaRPr lang="en-IN" sz="2800" dirty="0">
              <a:solidFill>
                <a:srgbClr val="000000"/>
              </a:solidFill>
              <a:effectLst/>
              <a:latin typeface="Arial" panose="020B0604020202020204" pitchFamily="34" charset="0"/>
              <a:ea typeface="Times New Roman" panose="02020603050405020304" pitchFamily="18" charset="0"/>
            </a:endParaRPr>
          </a:p>
          <a:p>
            <a:pPr algn="just"/>
            <a:r>
              <a:rPr lang="en-IN" sz="2800" dirty="0">
                <a:solidFill>
                  <a:srgbClr val="000000"/>
                </a:solidFill>
                <a:effectLst/>
                <a:latin typeface="Times New Roman" panose="02020603050405020304" pitchFamily="18" charset="0"/>
                <a:ea typeface="Times New Roman" panose="02020603050405020304" pitchFamily="18" charset="0"/>
              </a:rPr>
              <a:t> flowcharts (Using Dia Tool), pseudo code. </a:t>
            </a:r>
            <a:endParaRPr lang="en-IN" sz="2800" dirty="0">
              <a:solidFill>
                <a:srgbClr val="000000"/>
              </a:solidFill>
              <a:effectLst/>
              <a:latin typeface="Arial" panose="020B0604020202020204" pitchFamily="34" charset="0"/>
              <a:ea typeface="Times New Roman" panose="02020603050405020304" pitchFamily="18" charset="0"/>
            </a:endParaRPr>
          </a:p>
          <a:p>
            <a:pPr algn="just"/>
            <a:r>
              <a:rPr lang="en-IN" sz="2800" dirty="0">
                <a:solidFill>
                  <a:srgbClr val="000000"/>
                </a:solidFill>
                <a:effectLst/>
                <a:latin typeface="Times New Roman" panose="02020603050405020304" pitchFamily="18" charset="0"/>
                <a:ea typeface="Times New Roman" panose="02020603050405020304" pitchFamily="18" charset="0"/>
              </a:rPr>
              <a:t>Structure of C Program Introduction to Compilation and Execution, Primitive Data Types, Variables, and Constants, Basic Input and Output, operators, keywords, identifiers, Type Conversion, and Casting. </a:t>
            </a:r>
          </a:p>
          <a:p>
            <a:pPr algn="just"/>
            <a:endParaRPr lang="en-IN" sz="2800" dirty="0">
              <a:solidFill>
                <a:srgbClr val="000000"/>
              </a:solidFill>
              <a:latin typeface="Times New Roman" panose="02020603050405020304" pitchFamily="18" charset="0"/>
              <a:ea typeface="Times New Roman" panose="02020603050405020304" pitchFamily="18" charset="0"/>
            </a:endParaRPr>
          </a:p>
          <a:p>
            <a:r>
              <a:rPr lang="en-IN" sz="2800" b="1" dirty="0">
                <a:solidFill>
                  <a:srgbClr val="000000"/>
                </a:solidFill>
                <a:latin typeface="Times New Roman" panose="02020603050405020304" pitchFamily="18" charset="0"/>
              </a:rPr>
              <a:t>UNIT – II</a:t>
            </a:r>
          </a:p>
          <a:p>
            <a:r>
              <a:rPr lang="en-IN" sz="2800" b="1" dirty="0">
                <a:solidFill>
                  <a:srgbClr val="000000"/>
                </a:solidFill>
                <a:latin typeface="Times New Roman" panose="02020603050405020304" pitchFamily="18" charset="0"/>
              </a:rPr>
              <a:t>Control Structures </a:t>
            </a:r>
          </a:p>
          <a:p>
            <a:pPr algn="just"/>
            <a:r>
              <a:rPr lang="en-IN" sz="2800" dirty="0">
                <a:solidFill>
                  <a:srgbClr val="000000"/>
                </a:solidFill>
                <a:latin typeface="Times New Roman" panose="02020603050405020304" pitchFamily="18" charset="0"/>
              </a:rPr>
              <a:t>Simple sequential programs Conditional Statements (if, if-else, else if ladder, switch), Loops (for, nested for loop ,  while, do-while) break and continue , </a:t>
            </a:r>
            <a:r>
              <a:rPr lang="en-IN" sz="2800" dirty="0" err="1">
                <a:solidFill>
                  <a:srgbClr val="000000"/>
                </a:solidFill>
                <a:latin typeface="Times New Roman" panose="02020603050405020304" pitchFamily="18" charset="0"/>
              </a:rPr>
              <a:t>goto</a:t>
            </a:r>
            <a:r>
              <a:rPr lang="en-IN" sz="2800" dirty="0">
                <a:solidFill>
                  <a:srgbClr val="000000"/>
                </a:solidFill>
                <a:latin typeface="Times New Roman" panose="02020603050405020304" pitchFamily="18" charset="0"/>
              </a:rPr>
              <a:t> statement</a:t>
            </a:r>
          </a:p>
          <a:p>
            <a:pPr algn="just"/>
            <a:endParaRPr lang="en-IN" sz="28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47867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11E091E-1C41-80A6-B4C6-97BAD32D1859}"/>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3" name="object 3">
            <a:extLst>
              <a:ext uri="{FF2B5EF4-FFF2-40B4-BE49-F238E27FC236}">
                <a16:creationId xmlns:a16="http://schemas.microsoft.com/office/drawing/2014/main" xmlns="" id="{2399A78A-4756-1804-BFC6-B241DBCD7BE2}"/>
              </a:ext>
            </a:extLst>
          </p:cNvPr>
          <p:cNvPicPr/>
          <p:nvPr/>
        </p:nvPicPr>
        <p:blipFill>
          <a:blip r:embed="rId2" cstate="print"/>
          <a:stretch>
            <a:fillRect/>
          </a:stretch>
        </p:blipFill>
        <p:spPr>
          <a:xfrm>
            <a:off x="3592215" y="1476078"/>
            <a:ext cx="12961440" cy="7416824"/>
          </a:xfrm>
          <a:prstGeom prst="rect">
            <a:avLst/>
          </a:prstGeom>
        </p:spPr>
      </p:pic>
    </p:spTree>
    <p:extLst>
      <p:ext uri="{BB962C8B-B14F-4D97-AF65-F5344CB8AC3E}">
        <p14:creationId xmlns:p14="http://schemas.microsoft.com/office/powerpoint/2010/main" val="78409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81A4F34-1604-74AD-B953-9B0FB7FC9A2A}"/>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4" name="TextBox 3">
            <a:extLst>
              <a:ext uri="{FF2B5EF4-FFF2-40B4-BE49-F238E27FC236}">
                <a16:creationId xmlns:a16="http://schemas.microsoft.com/office/drawing/2014/main" xmlns="" id="{8C53F3EB-E23B-273E-7607-DFFEAA6A436E}"/>
              </a:ext>
            </a:extLst>
          </p:cNvPr>
          <p:cNvSpPr txBox="1"/>
          <p:nvPr/>
        </p:nvSpPr>
        <p:spPr>
          <a:xfrm>
            <a:off x="7408639" y="467966"/>
            <a:ext cx="9644062" cy="1107996"/>
          </a:xfrm>
          <a:prstGeom prst="rect">
            <a:avLst/>
          </a:prstGeom>
          <a:noFill/>
        </p:spPr>
        <p:txBody>
          <a:bodyPr wrap="square">
            <a:spAutoFit/>
          </a:bodyPr>
          <a:lstStyle/>
          <a:p>
            <a:r>
              <a:rPr lang="en-IN" sz="6600" b="0" dirty="0">
                <a:solidFill>
                  <a:srgbClr val="000000"/>
                </a:solidFill>
                <a:latin typeface="Times New Roman" panose="02020603050405020304" pitchFamily="18" charset="0"/>
                <a:cs typeface="Times New Roman" panose="02020603050405020304" pitchFamily="18" charset="0"/>
              </a:rPr>
              <a:t>C</a:t>
            </a:r>
            <a:r>
              <a:rPr lang="en-IN" sz="6600" b="0" spc="-70" dirty="0">
                <a:solidFill>
                  <a:srgbClr val="000000"/>
                </a:solidFill>
                <a:latin typeface="Times New Roman" panose="02020603050405020304" pitchFamily="18" charset="0"/>
                <a:cs typeface="Times New Roman" panose="02020603050405020304" pitchFamily="18" charset="0"/>
              </a:rPr>
              <a:t> </a:t>
            </a:r>
            <a:r>
              <a:rPr lang="en-IN" sz="6600" b="0" spc="-5" dirty="0">
                <a:solidFill>
                  <a:srgbClr val="000000"/>
                </a:solidFill>
                <a:latin typeface="Times New Roman" panose="02020603050405020304" pitchFamily="18" charset="0"/>
                <a:cs typeface="Times New Roman" panose="02020603050405020304" pitchFamily="18" charset="0"/>
              </a:rPr>
              <a:t>language</a:t>
            </a:r>
            <a:endParaRPr lang="en-IN" sz="6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01491B0A-CFE5-B7DF-FBCC-DBAF967A9E51}"/>
              </a:ext>
            </a:extLst>
          </p:cNvPr>
          <p:cNvSpPr txBox="1"/>
          <p:nvPr/>
        </p:nvSpPr>
        <p:spPr>
          <a:xfrm>
            <a:off x="2800127" y="2124150"/>
            <a:ext cx="15121680" cy="2844368"/>
          </a:xfrm>
          <a:prstGeom prst="rect">
            <a:avLst/>
          </a:prstGeom>
          <a:noFill/>
        </p:spPr>
        <p:txBody>
          <a:bodyPr wrap="square">
            <a:spAutoFit/>
          </a:bodyPr>
          <a:lstStyle/>
          <a:p>
            <a:pPr marL="241300" marR="5080" indent="-229235">
              <a:lnSpc>
                <a:spcPts val="3020"/>
              </a:lnSpc>
              <a:spcBef>
                <a:spcPts val="480"/>
              </a:spcBef>
              <a:buFont typeface="Arial MT"/>
              <a:buChar char="•"/>
              <a:tabLst>
                <a:tab pos="241935" algn="l"/>
              </a:tabLst>
            </a:pPr>
            <a:r>
              <a:rPr lang="en-US" sz="3200" spc="-5"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is</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a:t>
            </a:r>
            <a:r>
              <a:rPr lang="en-US" sz="3200" spc="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general-purpose,</a:t>
            </a:r>
            <a:r>
              <a:rPr lang="en-US" sz="3200" spc="4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high-level</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language</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that</a:t>
            </a:r>
            <a:r>
              <a:rPr lang="en-US" sz="3200" spc="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was</a:t>
            </a:r>
            <a:r>
              <a:rPr lang="en-US" sz="3200" spc="2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originally </a:t>
            </a:r>
            <a:r>
              <a:rPr lang="en-US" sz="3200" spc="-62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developed</a:t>
            </a:r>
            <a:r>
              <a:rPr lang="en-US" sz="3200" spc="20"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by</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Dennis</a:t>
            </a:r>
            <a:r>
              <a:rPr lang="en-US" sz="3200" spc="2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M.</a:t>
            </a:r>
            <a:r>
              <a:rPr lang="en-US" sz="3200" spc="1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Ritchie</a:t>
            </a:r>
            <a:r>
              <a:rPr lang="en-US" sz="3200" spc="1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at</a:t>
            </a:r>
            <a:r>
              <a:rPr lang="en-US" sz="3200" spc="-5" dirty="0">
                <a:latin typeface="Times New Roman" panose="02020603050405020304" pitchFamily="18" charset="0"/>
                <a:cs typeface="Times New Roman" panose="02020603050405020304" pitchFamily="18" charset="0"/>
              </a:rPr>
              <a:t> </a:t>
            </a:r>
            <a:r>
              <a:rPr lang="en-US" sz="3200" spc="-30" dirty="0" err="1">
                <a:latin typeface="Times New Roman" panose="02020603050405020304" pitchFamily="18" charset="0"/>
                <a:cs typeface="Times New Roman" panose="02020603050405020304" pitchFamily="18" charset="0"/>
              </a:rPr>
              <a:t>AT</a:t>
            </a:r>
            <a:r>
              <a:rPr lang="en-US" sz="3200" spc="-30" dirty="0">
                <a:latin typeface="Times New Roman" panose="02020603050405020304" pitchFamily="18" charset="0"/>
                <a:cs typeface="Times New Roman" panose="02020603050405020304" pitchFamily="18" charset="0"/>
              </a:rPr>
              <a:t> &amp; </a:t>
            </a:r>
            <a:r>
              <a:rPr lang="en-US" sz="3200" spc="-30" dirty="0" err="1">
                <a:latin typeface="Times New Roman" panose="02020603050405020304" pitchFamily="18" charset="0"/>
                <a:cs typeface="Times New Roman" panose="02020603050405020304" pitchFamily="18" charset="0"/>
              </a:rPr>
              <a:t>TBell</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Labs</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in</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1972.</a:t>
            </a:r>
            <a:endParaRPr lang="en-US" sz="3200" dirty="0">
              <a:latin typeface="Times New Roman" panose="02020603050405020304" pitchFamily="18" charset="0"/>
              <a:cs typeface="Times New Roman" panose="02020603050405020304" pitchFamily="18" charset="0"/>
            </a:endParaRPr>
          </a:p>
          <a:p>
            <a:pPr>
              <a:lnSpc>
                <a:spcPct val="100000"/>
              </a:lnSpc>
              <a:spcBef>
                <a:spcPts val="15"/>
              </a:spcBef>
              <a:buFont typeface="Arial MT"/>
              <a:buChar char="•"/>
            </a:pPr>
            <a:endParaRPr lang="en-US" sz="3200" dirty="0">
              <a:latin typeface="Times New Roman" panose="02020603050405020304" pitchFamily="18" charset="0"/>
              <a:cs typeface="Times New Roman" panose="02020603050405020304" pitchFamily="18" charset="0"/>
            </a:endParaRPr>
          </a:p>
          <a:p>
            <a:pPr marL="241300" indent="-229235">
              <a:lnSpc>
                <a:spcPct val="100000"/>
              </a:lnSpc>
              <a:buClr>
                <a:srgbClr val="000000"/>
              </a:buClr>
              <a:buFont typeface="Arial MT"/>
              <a:buChar char="•"/>
              <a:tabLst>
                <a:tab pos="241935" algn="l"/>
              </a:tabLst>
            </a:pPr>
            <a:r>
              <a:rPr lang="en-US" sz="3200" u="heavy" spc="-5" dirty="0">
                <a:solidFill>
                  <a:srgbClr val="0462C1"/>
                </a:solidFill>
                <a:uFill>
                  <a:solidFill>
                    <a:srgbClr val="0462C1"/>
                  </a:solidFill>
                </a:uFill>
                <a:latin typeface="Times New Roman" panose="02020603050405020304" pitchFamily="18" charset="0"/>
                <a:cs typeface="Times New Roman" panose="02020603050405020304" pitchFamily="18" charset="0"/>
                <a:hlinkClick r:id="rId2"/>
              </a:rPr>
              <a:t>C</a:t>
            </a:r>
            <a:r>
              <a:rPr lang="en-US" sz="3200" spc="-10" dirty="0">
                <a:solidFill>
                  <a:srgbClr val="0462C1"/>
                </a:solidFill>
                <a:latin typeface="Times New Roman" panose="02020603050405020304" pitchFamily="18" charset="0"/>
                <a:cs typeface="Times New Roman" panose="02020603050405020304" pitchFamily="18" charset="0"/>
                <a:hlinkClick r:id="rId2"/>
              </a:rPr>
              <a:t> </a:t>
            </a:r>
            <a:r>
              <a:rPr lang="en-US" sz="3200" spc="-5" dirty="0">
                <a:latin typeface="Times New Roman" panose="02020603050405020304" pitchFamily="18" charset="0"/>
                <a:cs typeface="Times New Roman" panose="02020603050405020304" pitchFamily="18" charset="0"/>
              </a:rPr>
              <a:t>is</a:t>
            </a:r>
            <a:r>
              <a:rPr lang="en-US" sz="320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a:t>
            </a:r>
            <a:r>
              <a:rPr lang="en-US" sz="3200"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procedural</a:t>
            </a:r>
            <a:r>
              <a:rPr lang="en-US" sz="3200" spc="30"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programming</a:t>
            </a:r>
            <a:r>
              <a:rPr lang="en-US" sz="3200" spc="2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language</a:t>
            </a:r>
            <a:endParaRPr lang="en-US" sz="3200" dirty="0">
              <a:latin typeface="Times New Roman" panose="02020603050405020304" pitchFamily="18" charset="0"/>
              <a:cs typeface="Times New Roman" panose="02020603050405020304" pitchFamily="18" charset="0"/>
            </a:endParaRPr>
          </a:p>
          <a:p>
            <a:pPr>
              <a:lnSpc>
                <a:spcPct val="100000"/>
              </a:lnSpc>
              <a:spcBef>
                <a:spcPts val="55"/>
              </a:spcBef>
            </a:pPr>
            <a:endParaRPr lang="en-US" sz="3200" dirty="0">
              <a:latin typeface="Times New Roman" panose="02020603050405020304" pitchFamily="18" charset="0"/>
              <a:cs typeface="Times New Roman" panose="02020603050405020304" pitchFamily="18" charset="0"/>
            </a:endParaRPr>
          </a:p>
          <a:p>
            <a:pPr marL="241300" indent="-229235">
              <a:lnSpc>
                <a:spcPct val="100000"/>
              </a:lnSpc>
              <a:buFont typeface="Arial MT"/>
              <a:buChar char="•"/>
              <a:tabLst>
                <a:tab pos="241935" algn="l"/>
              </a:tabLst>
            </a:pPr>
            <a:r>
              <a:rPr lang="en-US" sz="3200" spc="-5" dirty="0">
                <a:latin typeface="Times New Roman" panose="02020603050405020304" pitchFamily="18" charset="0"/>
                <a:cs typeface="Times New Roman" panose="02020603050405020304" pitchFamily="18" charset="0"/>
              </a:rPr>
              <a:t>C </a:t>
            </a:r>
            <a:r>
              <a:rPr lang="en-US" sz="3200" spc="-15" dirty="0">
                <a:latin typeface="Times New Roman" panose="02020603050405020304" pitchFamily="18" charset="0"/>
                <a:cs typeface="Times New Roman" panose="02020603050405020304" pitchFamily="18" charset="0"/>
              </a:rPr>
              <a:t>was</a:t>
            </a:r>
            <a:r>
              <a:rPr lang="en-US" sz="3200" spc="-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invented</a:t>
            </a:r>
            <a:r>
              <a:rPr lang="en-US" sz="3200" spc="2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to</a:t>
            </a:r>
            <a:r>
              <a:rPr lang="en-US" sz="3200" spc="-5"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write</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an</a:t>
            </a:r>
            <a:r>
              <a:rPr lang="en-US" sz="3200"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operating</a:t>
            </a:r>
            <a:r>
              <a:rPr lang="en-US" sz="3200" spc="20" dirty="0">
                <a:latin typeface="Times New Roman" panose="02020603050405020304" pitchFamily="18" charset="0"/>
                <a:cs typeface="Times New Roman" panose="02020603050405020304" pitchFamily="18" charset="0"/>
              </a:rPr>
              <a:t> </a:t>
            </a:r>
            <a:r>
              <a:rPr lang="en-US" sz="3200" spc="-30" dirty="0">
                <a:latin typeface="Times New Roman" panose="02020603050405020304" pitchFamily="18" charset="0"/>
                <a:cs typeface="Times New Roman" panose="02020603050405020304" pitchFamily="18" charset="0"/>
              </a:rPr>
              <a:t>system</a:t>
            </a:r>
            <a:r>
              <a:rPr lang="en-US" sz="3200" spc="1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called</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UNIX</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3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36F6E5E-119D-AF8C-A51B-9E8AA1C01E6E}"/>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4" name="TextBox 3">
            <a:extLst>
              <a:ext uri="{FF2B5EF4-FFF2-40B4-BE49-F238E27FC236}">
                <a16:creationId xmlns:a16="http://schemas.microsoft.com/office/drawing/2014/main" xmlns="" id="{7A79C770-B145-6990-261D-C5241628D17F}"/>
              </a:ext>
            </a:extLst>
          </p:cNvPr>
          <p:cNvSpPr txBox="1"/>
          <p:nvPr/>
        </p:nvSpPr>
        <p:spPr>
          <a:xfrm>
            <a:off x="7264623" y="467966"/>
            <a:ext cx="9644062" cy="830997"/>
          </a:xfrm>
          <a:prstGeom prst="rect">
            <a:avLst/>
          </a:prstGeom>
          <a:noFill/>
        </p:spPr>
        <p:txBody>
          <a:bodyPr wrap="square">
            <a:spAutoFit/>
          </a:bodyPr>
          <a:lstStyle/>
          <a:p>
            <a:r>
              <a:rPr lang="en-IN" sz="4800" b="0" u="heavy" spc="-35" dirty="0">
                <a:solidFill>
                  <a:srgbClr val="000000"/>
                </a:solidFill>
                <a:uFill>
                  <a:solidFill>
                    <a:srgbClr val="000000"/>
                  </a:solidFill>
                </a:uFill>
                <a:latin typeface="Times New Roman" panose="02020603050405020304" pitchFamily="18" charset="0"/>
                <a:cs typeface="Times New Roman" panose="02020603050405020304" pitchFamily="18" charset="0"/>
              </a:rPr>
              <a:t>History</a:t>
            </a:r>
            <a:r>
              <a:rPr lang="en-IN" sz="4800" b="0" u="heavy" spc="-135" dirty="0">
                <a:solidFill>
                  <a:srgbClr val="000000"/>
                </a:solidFill>
                <a:uFill>
                  <a:solidFill>
                    <a:srgbClr val="000000"/>
                  </a:solidFill>
                </a:uFill>
                <a:latin typeface="Times New Roman" panose="02020603050405020304" pitchFamily="18" charset="0"/>
                <a:cs typeface="Times New Roman" panose="02020603050405020304" pitchFamily="18" charset="0"/>
              </a:rPr>
              <a:t> </a:t>
            </a:r>
            <a:r>
              <a:rPr lang="en-IN" sz="4800" b="0" u="heavy" spc="-15" dirty="0">
                <a:solidFill>
                  <a:srgbClr val="000000"/>
                </a:solidFill>
                <a:uFill>
                  <a:solidFill>
                    <a:srgbClr val="000000"/>
                  </a:solidFill>
                </a:uFill>
                <a:latin typeface="Times New Roman" panose="02020603050405020304" pitchFamily="18" charset="0"/>
                <a:cs typeface="Times New Roman" panose="02020603050405020304" pitchFamily="18" charset="0"/>
              </a:rPr>
              <a:t>of</a:t>
            </a:r>
            <a:r>
              <a:rPr lang="en-IN" sz="4800" b="0" u="heavy" spc="-90" dirty="0">
                <a:solidFill>
                  <a:srgbClr val="000000"/>
                </a:solidFill>
                <a:uFill>
                  <a:solidFill>
                    <a:srgbClr val="000000"/>
                  </a:solidFill>
                </a:uFill>
                <a:latin typeface="Times New Roman" panose="02020603050405020304" pitchFamily="18" charset="0"/>
                <a:cs typeface="Times New Roman" panose="02020603050405020304" pitchFamily="18" charset="0"/>
              </a:rPr>
              <a:t> </a:t>
            </a:r>
            <a:r>
              <a:rPr lang="en-IN" sz="4800" b="0" u="heavy" dirty="0">
                <a:solidFill>
                  <a:srgbClr val="000000"/>
                </a:solidFill>
                <a:uFill>
                  <a:solidFill>
                    <a:srgbClr val="000000"/>
                  </a:solidFill>
                </a:uFill>
                <a:latin typeface="Times New Roman" panose="02020603050405020304" pitchFamily="18" charset="0"/>
                <a:cs typeface="Times New Roman" panose="02020603050405020304" pitchFamily="18" charset="0"/>
              </a:rPr>
              <a:t>C</a:t>
            </a:r>
            <a:endParaRPr lang="en-IN" sz="4800" dirty="0">
              <a:latin typeface="Times New Roman" panose="02020603050405020304" pitchFamily="18" charset="0"/>
              <a:cs typeface="Times New Roman" panose="02020603050405020304" pitchFamily="18" charset="0"/>
            </a:endParaRPr>
          </a:p>
        </p:txBody>
      </p:sp>
      <p:pic>
        <p:nvPicPr>
          <p:cNvPr id="5" name="object 4">
            <a:extLst>
              <a:ext uri="{FF2B5EF4-FFF2-40B4-BE49-F238E27FC236}">
                <a16:creationId xmlns:a16="http://schemas.microsoft.com/office/drawing/2014/main" xmlns="" id="{6D6E1995-4610-E701-77DE-0034EA6CA430}"/>
              </a:ext>
            </a:extLst>
          </p:cNvPr>
          <p:cNvPicPr/>
          <p:nvPr/>
        </p:nvPicPr>
        <p:blipFill>
          <a:blip r:embed="rId2" cstate="print"/>
          <a:stretch>
            <a:fillRect/>
          </a:stretch>
        </p:blipFill>
        <p:spPr>
          <a:xfrm>
            <a:off x="4960367" y="1620094"/>
            <a:ext cx="8136904" cy="7704856"/>
          </a:xfrm>
          <a:prstGeom prst="rect">
            <a:avLst/>
          </a:prstGeom>
        </p:spPr>
      </p:pic>
    </p:spTree>
    <p:extLst>
      <p:ext uri="{BB962C8B-B14F-4D97-AF65-F5344CB8AC3E}">
        <p14:creationId xmlns:p14="http://schemas.microsoft.com/office/powerpoint/2010/main" val="99336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970866" cy="2560316"/>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800" u="heavy" spc="-45" dirty="0">
                    <a:solidFill>
                      <a:srgbClr val="000000"/>
                    </a:solidFill>
                    <a:uFill>
                      <a:solidFill>
                        <a:srgbClr val="000000"/>
                      </a:solidFill>
                    </a:uFill>
                    <a:latin typeface="Calibri Light"/>
                    <a:cs typeface="Calibri Light"/>
                  </a:rPr>
                  <a:t>Computer</a:t>
                </a:r>
                <a:r>
                  <a:rPr lang="en-IN" sz="4800" u="heavy" spc="-125" dirty="0">
                    <a:solidFill>
                      <a:srgbClr val="000000"/>
                    </a:solidFill>
                    <a:uFill>
                      <a:solidFill>
                        <a:srgbClr val="000000"/>
                      </a:solidFill>
                    </a:uFill>
                    <a:latin typeface="Calibri Light"/>
                    <a:cs typeface="Calibri Light"/>
                  </a:rPr>
                  <a:t> </a:t>
                </a:r>
                <a:r>
                  <a:rPr lang="en-IN" sz="4800" u="heavy" spc="-40" dirty="0">
                    <a:solidFill>
                      <a:srgbClr val="000000"/>
                    </a:solidFill>
                    <a:uFill>
                      <a:solidFill>
                        <a:srgbClr val="000000"/>
                      </a:solidFill>
                    </a:uFill>
                    <a:latin typeface="Calibri Light"/>
                    <a:cs typeface="Calibri Light"/>
                  </a:rPr>
                  <a:t>Languages</a:t>
                </a:r>
                <a:endParaRPr lang="en-IN" sz="4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23</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50581D53-C3A4-4B05-B330-023F52516CA8}"/>
              </a:ext>
            </a:extLst>
          </p:cNvPr>
          <p:cNvSpPr/>
          <p:nvPr/>
        </p:nvSpPr>
        <p:spPr>
          <a:xfrm>
            <a:off x="1729547" y="1724133"/>
            <a:ext cx="13998198" cy="3046988"/>
          </a:xfrm>
          <a:prstGeom prst="rect">
            <a:avLst/>
          </a:prstGeom>
        </p:spPr>
        <p:txBody>
          <a:bodyPr wrap="square">
            <a:spAutoFit/>
          </a:bodyPr>
          <a:lstStyle/>
          <a:p>
            <a:r>
              <a:rPr lang="en-US" sz="3200" dirty="0"/>
              <a:t>To write a program for a computer, we must use a computer  language. Over the years computer languages have evolved from  machine languages to natural languages.</a:t>
            </a:r>
          </a:p>
          <a:p>
            <a:pPr marL="457200" indent="-457200">
              <a:buFont typeface="Arial" panose="020B0604020202020204" pitchFamily="34" charset="0"/>
              <a:buChar char="•"/>
            </a:pPr>
            <a:r>
              <a:rPr lang="en-US" sz="3200" dirty="0"/>
              <a:t>1940’s Machine level Languages</a:t>
            </a:r>
          </a:p>
          <a:p>
            <a:pPr marL="457200" indent="-457200">
              <a:buFont typeface="Arial" panose="020B0604020202020204" pitchFamily="34" charset="0"/>
              <a:buChar char="•"/>
            </a:pPr>
            <a:r>
              <a:rPr lang="en-US" sz="3200" dirty="0"/>
              <a:t>1950’s Symbolic Languages</a:t>
            </a:r>
          </a:p>
          <a:p>
            <a:pPr marL="457200" indent="-457200">
              <a:buFont typeface="Arial" panose="020B0604020202020204" pitchFamily="34" charset="0"/>
              <a:buChar char="•"/>
            </a:pPr>
            <a:r>
              <a:rPr lang="en-US" sz="3200" dirty="0"/>
              <a:t>1960’s High-Level Languages</a:t>
            </a:r>
          </a:p>
        </p:txBody>
      </p:sp>
      <p:sp>
        <p:nvSpPr>
          <p:cNvPr id="4" name="Rectangle 3">
            <a:extLst>
              <a:ext uri="{FF2B5EF4-FFF2-40B4-BE49-F238E27FC236}">
                <a16:creationId xmlns:a16="http://schemas.microsoft.com/office/drawing/2014/main" xmlns="" id="{406C2E64-3981-463C-928A-1D8D820CEFAA}"/>
              </a:ext>
            </a:extLst>
          </p:cNvPr>
          <p:cNvSpPr/>
          <p:nvPr/>
        </p:nvSpPr>
        <p:spPr>
          <a:xfrm>
            <a:off x="1729547" y="5430884"/>
            <a:ext cx="15832220" cy="4524315"/>
          </a:xfrm>
          <a:prstGeom prst="rect">
            <a:avLst/>
          </a:prstGeom>
        </p:spPr>
        <p:txBody>
          <a:bodyPr wrap="square">
            <a:spAutoFit/>
          </a:bodyPr>
          <a:lstStyle/>
          <a:p>
            <a:r>
              <a:rPr lang="en-US" sz="3200" b="1" dirty="0"/>
              <a:t>Machine Languages:</a:t>
            </a:r>
          </a:p>
          <a:p>
            <a:pPr marL="457200" indent="-457200">
              <a:buFont typeface="Wingdings" panose="05000000000000000000" pitchFamily="2" charset="2"/>
              <a:buChar char="q"/>
            </a:pPr>
            <a:r>
              <a:rPr lang="en-US" sz="3200" dirty="0"/>
              <a:t>In the earliest days of computers, the only programming languages  available were machine languages. Each computer has its own machine language, which is made of streams of 0’s and 1’s.</a:t>
            </a:r>
          </a:p>
          <a:p>
            <a:pPr marL="457200" indent="-457200">
              <a:buFont typeface="Wingdings" panose="05000000000000000000" pitchFamily="2" charset="2"/>
              <a:buChar char="q"/>
            </a:pPr>
            <a:r>
              <a:rPr lang="en-US" sz="3200" dirty="0"/>
              <a:t>Instructions in machine language must be in streams of 0’s and 1’s  because the internal circuits of a computer are made of switches  transistors and other electronic devices that can be in one of two  states: off or on. The off state is represented by 0 , the on state is  represented by 1.</a:t>
            </a:r>
          </a:p>
          <a:p>
            <a:pPr marL="457200" indent="-457200">
              <a:buFont typeface="Wingdings" panose="05000000000000000000" pitchFamily="2" charset="2"/>
              <a:buChar char="q"/>
            </a:pPr>
            <a:r>
              <a:rPr lang="en-US" sz="3200" dirty="0"/>
              <a:t>The only language understood by computer hardware is machine  language</a:t>
            </a:r>
          </a:p>
        </p:txBody>
      </p:sp>
    </p:spTree>
    <p:extLst>
      <p:ext uri="{BB962C8B-B14F-4D97-AF65-F5344CB8AC3E}">
        <p14:creationId xmlns:p14="http://schemas.microsoft.com/office/powerpoint/2010/main" val="2357849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970866" cy="2560316"/>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800" u="heavy" spc="-45" dirty="0">
                    <a:solidFill>
                      <a:srgbClr val="000000"/>
                    </a:solidFill>
                    <a:uFill>
                      <a:solidFill>
                        <a:srgbClr val="000000"/>
                      </a:solidFill>
                    </a:uFill>
                    <a:latin typeface="Calibri Light"/>
                    <a:cs typeface="Calibri Light"/>
                  </a:rPr>
                  <a:t>Computer</a:t>
                </a:r>
                <a:r>
                  <a:rPr lang="en-IN" sz="4800" u="heavy" spc="-125" dirty="0">
                    <a:solidFill>
                      <a:srgbClr val="000000"/>
                    </a:solidFill>
                    <a:uFill>
                      <a:solidFill>
                        <a:srgbClr val="000000"/>
                      </a:solidFill>
                    </a:uFill>
                    <a:latin typeface="Calibri Light"/>
                    <a:cs typeface="Calibri Light"/>
                  </a:rPr>
                  <a:t> </a:t>
                </a:r>
                <a:r>
                  <a:rPr lang="en-IN" sz="4800" u="heavy" spc="-40" dirty="0">
                    <a:solidFill>
                      <a:srgbClr val="000000"/>
                    </a:solidFill>
                    <a:uFill>
                      <a:solidFill>
                        <a:srgbClr val="000000"/>
                      </a:solidFill>
                    </a:uFill>
                    <a:latin typeface="Calibri Light"/>
                    <a:cs typeface="Calibri Light"/>
                  </a:rPr>
                  <a:t>Languages</a:t>
                </a:r>
                <a:endParaRPr lang="en-IN" sz="4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24</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50581D53-C3A4-4B05-B330-023F52516CA8}"/>
              </a:ext>
            </a:extLst>
          </p:cNvPr>
          <p:cNvSpPr/>
          <p:nvPr/>
        </p:nvSpPr>
        <p:spPr>
          <a:xfrm>
            <a:off x="1729547" y="1764110"/>
            <a:ext cx="13998198" cy="4312847"/>
          </a:xfrm>
          <a:prstGeom prst="rect">
            <a:avLst/>
          </a:prstGeom>
        </p:spPr>
        <p:txBody>
          <a:bodyPr wrap="square">
            <a:spAutoFit/>
          </a:bodyPr>
          <a:lstStyle/>
          <a:p>
            <a:pPr marL="12700" algn="just">
              <a:lnSpc>
                <a:spcPct val="100000"/>
              </a:lnSpc>
              <a:spcBef>
                <a:spcPts val="770"/>
              </a:spcBef>
            </a:pPr>
            <a:r>
              <a:rPr lang="en-US" sz="3600" b="1" spc="-10" dirty="0">
                <a:cs typeface="Calibri"/>
              </a:rPr>
              <a:t>Symbolic</a:t>
            </a:r>
            <a:r>
              <a:rPr lang="en-US" sz="3600" b="1" spc="-5" dirty="0">
                <a:cs typeface="Calibri"/>
              </a:rPr>
              <a:t> </a:t>
            </a:r>
            <a:r>
              <a:rPr lang="en-US" sz="3600" b="1" spc="-10" dirty="0">
                <a:cs typeface="Calibri"/>
              </a:rPr>
              <a:t>Languages:-</a:t>
            </a:r>
            <a:endParaRPr lang="en-US" sz="3600" dirty="0">
              <a:cs typeface="Calibri"/>
            </a:endParaRPr>
          </a:p>
          <a:p>
            <a:pPr marL="241300" marR="5080" indent="-228600" algn="just">
              <a:lnSpc>
                <a:spcPct val="90000"/>
              </a:lnSpc>
              <a:spcBef>
                <a:spcPts val="1005"/>
              </a:spcBef>
              <a:buFont typeface="Arial MT"/>
              <a:buChar char="•"/>
              <a:tabLst>
                <a:tab pos="241300" algn="l"/>
              </a:tabLst>
            </a:pPr>
            <a:r>
              <a:rPr lang="en-US" sz="3600" spc="-5" dirty="0">
                <a:cs typeface="Calibri"/>
              </a:rPr>
              <a:t>In early </a:t>
            </a:r>
            <a:r>
              <a:rPr lang="en-US" sz="3600" spc="-35" dirty="0">
                <a:cs typeface="Calibri"/>
              </a:rPr>
              <a:t>1950’s </a:t>
            </a:r>
            <a:r>
              <a:rPr lang="en-US" sz="3600" spc="-15" dirty="0">
                <a:cs typeface="Calibri"/>
              </a:rPr>
              <a:t>Admiral Grace </a:t>
            </a:r>
            <a:r>
              <a:rPr lang="en-US" sz="3600" spc="-40" dirty="0">
                <a:cs typeface="Calibri"/>
              </a:rPr>
              <a:t>Hopper, </a:t>
            </a:r>
            <a:r>
              <a:rPr lang="en-US" sz="3600" spc="-5" dirty="0">
                <a:cs typeface="Calibri"/>
              </a:rPr>
              <a:t>A </a:t>
            </a:r>
            <a:r>
              <a:rPr lang="en-US" sz="3600" spc="-10" dirty="0">
                <a:cs typeface="Calibri"/>
              </a:rPr>
              <a:t>mathematician </a:t>
            </a:r>
            <a:r>
              <a:rPr lang="en-US" sz="3600" spc="-5" dirty="0">
                <a:cs typeface="Calibri"/>
              </a:rPr>
              <a:t>and </a:t>
            </a:r>
            <a:r>
              <a:rPr lang="en-US" sz="3600" spc="-25" dirty="0">
                <a:cs typeface="Calibri"/>
              </a:rPr>
              <a:t>naval </a:t>
            </a:r>
            <a:r>
              <a:rPr lang="en-US" sz="3600" spc="-20" dirty="0">
                <a:cs typeface="Calibri"/>
              </a:rPr>
              <a:t> </a:t>
            </a:r>
            <a:r>
              <a:rPr lang="en-US" sz="3600" spc="-10" dirty="0">
                <a:cs typeface="Calibri"/>
              </a:rPr>
              <a:t>officer developed </a:t>
            </a:r>
            <a:r>
              <a:rPr lang="en-US" sz="3600" spc="-5" dirty="0">
                <a:cs typeface="Calibri"/>
              </a:rPr>
              <a:t>the </a:t>
            </a:r>
            <a:r>
              <a:rPr lang="en-US" sz="3600" spc="-10" dirty="0">
                <a:cs typeface="Calibri"/>
              </a:rPr>
              <a:t>concept </a:t>
            </a:r>
            <a:r>
              <a:rPr lang="en-US" sz="3600" spc="-5" dirty="0">
                <a:cs typeface="Calibri"/>
              </a:rPr>
              <a:t>of a </a:t>
            </a:r>
            <a:r>
              <a:rPr lang="en-US" sz="3600" spc="-10" dirty="0">
                <a:cs typeface="Calibri"/>
              </a:rPr>
              <a:t>special </a:t>
            </a:r>
            <a:r>
              <a:rPr lang="en-US" sz="3600" spc="-15" dirty="0">
                <a:cs typeface="Calibri"/>
              </a:rPr>
              <a:t>computer </a:t>
            </a:r>
            <a:r>
              <a:rPr lang="en-US" sz="3600" spc="-25" dirty="0">
                <a:cs typeface="Calibri"/>
              </a:rPr>
              <a:t>program </a:t>
            </a:r>
            <a:r>
              <a:rPr lang="en-US" sz="3600" spc="-10" dirty="0">
                <a:cs typeface="Calibri"/>
              </a:rPr>
              <a:t>that </a:t>
            </a:r>
            <a:r>
              <a:rPr lang="en-US" sz="3600" spc="-620" dirty="0">
                <a:cs typeface="Calibri"/>
              </a:rPr>
              <a:t> </a:t>
            </a:r>
            <a:r>
              <a:rPr lang="en-US" sz="3600" spc="-10" dirty="0">
                <a:cs typeface="Calibri"/>
              </a:rPr>
              <a:t>would</a:t>
            </a:r>
            <a:r>
              <a:rPr lang="en-US" sz="3600" dirty="0">
                <a:cs typeface="Calibri"/>
              </a:rPr>
              <a:t> </a:t>
            </a:r>
            <a:r>
              <a:rPr lang="en-US" sz="3600" spc="-20" dirty="0">
                <a:cs typeface="Calibri"/>
              </a:rPr>
              <a:t>convert</a:t>
            </a:r>
            <a:r>
              <a:rPr lang="en-US" sz="3600" spc="20" dirty="0">
                <a:cs typeface="Calibri"/>
              </a:rPr>
              <a:t> </a:t>
            </a:r>
            <a:r>
              <a:rPr lang="en-US" sz="3600" spc="-20" dirty="0">
                <a:cs typeface="Calibri"/>
              </a:rPr>
              <a:t>programs</a:t>
            </a:r>
            <a:r>
              <a:rPr lang="en-US" sz="3600" spc="10" dirty="0">
                <a:cs typeface="Calibri"/>
              </a:rPr>
              <a:t> </a:t>
            </a:r>
            <a:r>
              <a:rPr lang="en-US" sz="3600" spc="-20" dirty="0">
                <a:cs typeface="Calibri"/>
              </a:rPr>
              <a:t>into</a:t>
            </a:r>
            <a:r>
              <a:rPr lang="en-US" sz="3600" spc="10" dirty="0">
                <a:cs typeface="Calibri"/>
              </a:rPr>
              <a:t> </a:t>
            </a:r>
            <a:r>
              <a:rPr lang="en-US" sz="3600" spc="-5" dirty="0">
                <a:cs typeface="Calibri"/>
              </a:rPr>
              <a:t>machine</a:t>
            </a:r>
            <a:r>
              <a:rPr lang="en-US" sz="3600" spc="10" dirty="0">
                <a:cs typeface="Calibri"/>
              </a:rPr>
              <a:t> </a:t>
            </a:r>
            <a:r>
              <a:rPr lang="en-US" sz="3600" spc="-5" dirty="0">
                <a:cs typeface="Calibri"/>
              </a:rPr>
              <a:t>language.</a:t>
            </a:r>
            <a:endParaRPr lang="en-US" sz="3600" dirty="0">
              <a:cs typeface="Calibri"/>
            </a:endParaRPr>
          </a:p>
          <a:p>
            <a:pPr marL="241300" marR="705485" indent="-228600" algn="just">
              <a:lnSpc>
                <a:spcPct val="83600"/>
              </a:lnSpc>
              <a:spcBef>
                <a:spcPts val="1210"/>
              </a:spcBef>
              <a:buFont typeface="Arial MT"/>
              <a:buChar char="•"/>
              <a:tabLst>
                <a:tab pos="241300" algn="l"/>
              </a:tabLst>
            </a:pPr>
            <a:r>
              <a:rPr lang="en-US" sz="3600" spc="-10" dirty="0">
                <a:cs typeface="Calibri"/>
              </a:rPr>
              <a:t>Computer does not </a:t>
            </a:r>
            <a:r>
              <a:rPr lang="en-US" sz="3600" spc="-20" dirty="0">
                <a:cs typeface="Calibri"/>
              </a:rPr>
              <a:t>understand </a:t>
            </a:r>
            <a:r>
              <a:rPr lang="en-US" sz="3600" spc="-15" dirty="0">
                <a:cs typeface="Calibri"/>
              </a:rPr>
              <a:t>symbolic </a:t>
            </a:r>
            <a:r>
              <a:rPr lang="en-US" sz="3600" spc="-5" dirty="0">
                <a:cs typeface="Calibri"/>
              </a:rPr>
              <a:t>language </a:t>
            </a:r>
            <a:r>
              <a:rPr lang="en-US" sz="3600" spc="-15" dirty="0">
                <a:cs typeface="Calibri"/>
              </a:rPr>
              <a:t>it must </a:t>
            </a:r>
            <a:r>
              <a:rPr lang="en-US" sz="3600" spc="-10" dirty="0">
                <a:cs typeface="Calibri"/>
              </a:rPr>
              <a:t>be </a:t>
            </a:r>
            <a:r>
              <a:rPr lang="en-US" sz="3600" spc="-620" dirty="0">
                <a:cs typeface="Calibri"/>
              </a:rPr>
              <a:t> </a:t>
            </a:r>
            <a:r>
              <a:rPr lang="en-US" sz="3600" spc="-15" dirty="0">
                <a:cs typeface="Calibri"/>
              </a:rPr>
              <a:t>translated </a:t>
            </a:r>
            <a:r>
              <a:rPr lang="en-US" sz="3600" spc="-20" dirty="0">
                <a:cs typeface="Calibri"/>
              </a:rPr>
              <a:t>to </a:t>
            </a:r>
            <a:r>
              <a:rPr lang="en-US" sz="3600" spc="-5" dirty="0">
                <a:cs typeface="Calibri"/>
              </a:rPr>
              <a:t>the machine language. A special </a:t>
            </a:r>
            <a:r>
              <a:rPr lang="en-US" sz="3600" spc="-25" dirty="0">
                <a:cs typeface="Calibri"/>
              </a:rPr>
              <a:t>program </a:t>
            </a:r>
            <a:r>
              <a:rPr lang="en-US" sz="3600" spc="-10" dirty="0">
                <a:cs typeface="Calibri"/>
              </a:rPr>
              <a:t>called </a:t>
            </a:r>
            <a:r>
              <a:rPr lang="en-US" sz="3600" spc="-620" dirty="0">
                <a:cs typeface="Calibri"/>
              </a:rPr>
              <a:t> </a:t>
            </a:r>
            <a:r>
              <a:rPr lang="en-US" sz="3600" spc="-5" dirty="0">
                <a:cs typeface="Calibri"/>
              </a:rPr>
              <a:t>assembler</a:t>
            </a:r>
            <a:r>
              <a:rPr lang="en-US" sz="3600" spc="15" dirty="0">
                <a:cs typeface="Calibri"/>
              </a:rPr>
              <a:t> </a:t>
            </a:r>
            <a:r>
              <a:rPr lang="en-US" sz="3600" spc="-15" dirty="0">
                <a:cs typeface="Calibri"/>
              </a:rPr>
              <a:t>translates</a:t>
            </a:r>
            <a:r>
              <a:rPr lang="en-US" sz="3600" spc="10" dirty="0">
                <a:cs typeface="Calibri"/>
              </a:rPr>
              <a:t> </a:t>
            </a:r>
            <a:r>
              <a:rPr lang="en-US" sz="3600" spc="-15" dirty="0">
                <a:cs typeface="Calibri"/>
              </a:rPr>
              <a:t>symbolic</a:t>
            </a:r>
            <a:r>
              <a:rPr lang="en-US" sz="3600" spc="15" dirty="0">
                <a:cs typeface="Calibri"/>
              </a:rPr>
              <a:t> </a:t>
            </a:r>
            <a:r>
              <a:rPr lang="en-US" sz="3600" spc="-10" dirty="0">
                <a:cs typeface="Calibri"/>
              </a:rPr>
              <a:t>code</a:t>
            </a:r>
            <a:r>
              <a:rPr lang="en-US" sz="3600" spc="5" dirty="0">
                <a:cs typeface="Calibri"/>
              </a:rPr>
              <a:t> </a:t>
            </a:r>
            <a:r>
              <a:rPr lang="en-US" sz="3600" spc="-20" dirty="0">
                <a:cs typeface="Calibri"/>
              </a:rPr>
              <a:t>into</a:t>
            </a:r>
            <a:r>
              <a:rPr lang="en-US" sz="3600" spc="5" dirty="0">
                <a:cs typeface="Calibri"/>
              </a:rPr>
              <a:t> </a:t>
            </a:r>
            <a:r>
              <a:rPr lang="en-US" sz="3600" spc="-5" dirty="0">
                <a:cs typeface="Calibri"/>
              </a:rPr>
              <a:t>machine</a:t>
            </a:r>
            <a:r>
              <a:rPr lang="en-US" sz="3600" spc="5" dirty="0">
                <a:cs typeface="Calibri"/>
              </a:rPr>
              <a:t> </a:t>
            </a:r>
            <a:r>
              <a:rPr lang="en-US" sz="3600" spc="-5" dirty="0">
                <a:cs typeface="Calibri"/>
              </a:rPr>
              <a:t>language.</a:t>
            </a:r>
            <a:endParaRPr lang="en-US" sz="3600" dirty="0">
              <a:cs typeface="Calibri"/>
            </a:endParaRP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975957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970866" cy="2560316"/>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800" u="heavy" spc="-45" dirty="0">
                    <a:solidFill>
                      <a:srgbClr val="000000"/>
                    </a:solidFill>
                    <a:uFill>
                      <a:solidFill>
                        <a:srgbClr val="000000"/>
                      </a:solidFill>
                    </a:uFill>
                    <a:latin typeface="Calibri Light"/>
                    <a:cs typeface="Calibri Light"/>
                  </a:rPr>
                  <a:t>Computer</a:t>
                </a:r>
                <a:r>
                  <a:rPr lang="en-IN" sz="4800" u="heavy" spc="-125" dirty="0">
                    <a:solidFill>
                      <a:srgbClr val="000000"/>
                    </a:solidFill>
                    <a:uFill>
                      <a:solidFill>
                        <a:srgbClr val="000000"/>
                      </a:solidFill>
                    </a:uFill>
                    <a:latin typeface="Calibri Light"/>
                    <a:cs typeface="Calibri Light"/>
                  </a:rPr>
                  <a:t> </a:t>
                </a:r>
                <a:r>
                  <a:rPr lang="en-IN" sz="4800" u="heavy" spc="-40" dirty="0">
                    <a:solidFill>
                      <a:srgbClr val="000000"/>
                    </a:solidFill>
                    <a:uFill>
                      <a:solidFill>
                        <a:srgbClr val="000000"/>
                      </a:solidFill>
                    </a:uFill>
                    <a:latin typeface="Calibri Light"/>
                    <a:cs typeface="Calibri Light"/>
                  </a:rPr>
                  <a:t>Languages</a:t>
                </a:r>
                <a:endParaRPr lang="en-IN" sz="4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25</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50581D53-C3A4-4B05-B330-023F52516CA8}"/>
              </a:ext>
            </a:extLst>
          </p:cNvPr>
          <p:cNvSpPr/>
          <p:nvPr/>
        </p:nvSpPr>
        <p:spPr>
          <a:xfrm>
            <a:off x="1729547" y="1764110"/>
            <a:ext cx="13998198" cy="5694251"/>
          </a:xfrm>
          <a:prstGeom prst="rect">
            <a:avLst/>
          </a:prstGeom>
        </p:spPr>
        <p:txBody>
          <a:bodyPr wrap="square">
            <a:spAutoFit/>
          </a:bodyPr>
          <a:lstStyle/>
          <a:p>
            <a:pPr marL="12700">
              <a:lnSpc>
                <a:spcPct val="100000"/>
              </a:lnSpc>
              <a:spcBef>
                <a:spcPts val="425"/>
              </a:spcBef>
            </a:pPr>
            <a:r>
              <a:rPr lang="en-US" sz="3600" b="1" spc="-5" dirty="0">
                <a:cs typeface="Calibri"/>
              </a:rPr>
              <a:t>High</a:t>
            </a:r>
            <a:r>
              <a:rPr lang="en-US" sz="3600" b="1" dirty="0">
                <a:cs typeface="Calibri"/>
              </a:rPr>
              <a:t> </a:t>
            </a:r>
            <a:r>
              <a:rPr lang="en-US" sz="3600" b="1" spc="-15" dirty="0">
                <a:cs typeface="Calibri"/>
              </a:rPr>
              <a:t>Level</a:t>
            </a:r>
            <a:r>
              <a:rPr lang="en-US" sz="3600" b="1" spc="5" dirty="0">
                <a:cs typeface="Calibri"/>
              </a:rPr>
              <a:t> </a:t>
            </a:r>
            <a:r>
              <a:rPr lang="en-US" sz="3600" b="1" spc="-10" dirty="0">
                <a:cs typeface="Calibri"/>
              </a:rPr>
              <a:t>Languages:-</a:t>
            </a:r>
            <a:endParaRPr lang="en-US" sz="3600" dirty="0">
              <a:cs typeface="Calibri"/>
            </a:endParaRPr>
          </a:p>
          <a:p>
            <a:pPr marL="584200" indent="-571500">
              <a:lnSpc>
                <a:spcPct val="100000"/>
              </a:lnSpc>
              <a:spcBef>
                <a:spcPts val="320"/>
              </a:spcBef>
              <a:buFont typeface="Wingdings" panose="05000000000000000000" pitchFamily="2" charset="2"/>
              <a:buChar char="q"/>
              <a:tabLst>
                <a:tab pos="241300" algn="l"/>
              </a:tabLst>
            </a:pPr>
            <a:r>
              <a:rPr lang="en-US" sz="3600" spc="-15" dirty="0">
                <a:cs typeface="Calibri"/>
              </a:rPr>
              <a:t>Symbolic</a:t>
            </a:r>
            <a:r>
              <a:rPr lang="en-US" sz="3600" spc="25" dirty="0">
                <a:cs typeface="Calibri"/>
              </a:rPr>
              <a:t> </a:t>
            </a:r>
            <a:r>
              <a:rPr lang="en-US" sz="3600" spc="-5" dirty="0">
                <a:cs typeface="Calibri"/>
              </a:rPr>
              <a:t>languages</a:t>
            </a:r>
            <a:r>
              <a:rPr lang="en-US" sz="3600" spc="5" dirty="0">
                <a:cs typeface="Calibri"/>
              </a:rPr>
              <a:t> </a:t>
            </a:r>
            <a:r>
              <a:rPr lang="en-US" sz="3600" spc="-10" dirty="0">
                <a:cs typeface="Calibri"/>
              </a:rPr>
              <a:t>greatly </a:t>
            </a:r>
            <a:r>
              <a:rPr lang="en-US" sz="3600" spc="-20" dirty="0">
                <a:cs typeface="Calibri"/>
              </a:rPr>
              <a:t>improved</a:t>
            </a:r>
            <a:r>
              <a:rPr lang="en-US" sz="3600" spc="35" dirty="0">
                <a:cs typeface="Calibri"/>
              </a:rPr>
              <a:t> </a:t>
            </a:r>
            <a:r>
              <a:rPr lang="en-US" sz="3600" spc="-20" dirty="0">
                <a:cs typeface="Calibri"/>
              </a:rPr>
              <a:t>programming</a:t>
            </a:r>
            <a:r>
              <a:rPr lang="en-US" sz="3600" spc="35" dirty="0">
                <a:cs typeface="Calibri"/>
              </a:rPr>
              <a:t> </a:t>
            </a:r>
            <a:r>
              <a:rPr lang="en-US" sz="3600" spc="-10" dirty="0">
                <a:cs typeface="Calibri"/>
              </a:rPr>
              <a:t>efficiency;</a:t>
            </a:r>
            <a:r>
              <a:rPr lang="en-US" sz="3600" spc="5" dirty="0">
                <a:cs typeface="Calibri"/>
              </a:rPr>
              <a:t> </a:t>
            </a:r>
            <a:endParaRPr lang="en-US" sz="3600" dirty="0">
              <a:cs typeface="Calibri"/>
            </a:endParaRPr>
          </a:p>
          <a:p>
            <a:pPr marL="584200" marR="390525" indent="-571500">
              <a:lnSpc>
                <a:spcPct val="109600"/>
              </a:lnSpc>
              <a:spcBef>
                <a:spcPts val="20"/>
              </a:spcBef>
              <a:buFont typeface="Wingdings" panose="05000000000000000000" pitchFamily="2" charset="2"/>
              <a:buChar char="q"/>
            </a:pPr>
            <a:r>
              <a:rPr lang="en-US" sz="3600" spc="-15" dirty="0">
                <a:cs typeface="Calibri"/>
              </a:rPr>
              <a:t>still</a:t>
            </a:r>
            <a:r>
              <a:rPr lang="en-US" sz="3600" spc="20" dirty="0">
                <a:cs typeface="Calibri"/>
              </a:rPr>
              <a:t> </a:t>
            </a:r>
            <a:r>
              <a:rPr lang="en-US" sz="3600" spc="-15" dirty="0">
                <a:cs typeface="Calibri"/>
              </a:rPr>
              <a:t>required</a:t>
            </a:r>
            <a:r>
              <a:rPr lang="en-US" sz="3600" spc="20" dirty="0">
                <a:cs typeface="Calibri"/>
              </a:rPr>
              <a:t> </a:t>
            </a:r>
            <a:r>
              <a:rPr lang="en-US" sz="3600" spc="-20" dirty="0">
                <a:cs typeface="Calibri"/>
              </a:rPr>
              <a:t>programmers</a:t>
            </a:r>
            <a:r>
              <a:rPr lang="en-US" sz="3600" spc="20" dirty="0">
                <a:cs typeface="Calibri"/>
              </a:rPr>
              <a:t> </a:t>
            </a:r>
            <a:r>
              <a:rPr lang="en-US" sz="3600" spc="-20" dirty="0">
                <a:cs typeface="Calibri"/>
              </a:rPr>
              <a:t>to</a:t>
            </a:r>
            <a:r>
              <a:rPr lang="en-US" sz="3600" spc="-5" dirty="0">
                <a:cs typeface="Calibri"/>
              </a:rPr>
              <a:t> </a:t>
            </a:r>
            <a:r>
              <a:rPr lang="en-US" sz="3600" spc="-20" dirty="0">
                <a:cs typeface="Calibri"/>
              </a:rPr>
              <a:t>concentrate</a:t>
            </a:r>
            <a:r>
              <a:rPr lang="en-US" sz="3600" spc="15" dirty="0">
                <a:cs typeface="Calibri"/>
              </a:rPr>
              <a:t> </a:t>
            </a:r>
            <a:r>
              <a:rPr lang="en-US" sz="3600" spc="-5" dirty="0">
                <a:cs typeface="Calibri"/>
              </a:rPr>
              <a:t>on</a:t>
            </a:r>
            <a:r>
              <a:rPr lang="en-US" sz="3600" spc="5" dirty="0">
                <a:cs typeface="Calibri"/>
              </a:rPr>
              <a:t> </a:t>
            </a:r>
            <a:r>
              <a:rPr lang="en-US" sz="3600" spc="-5" dirty="0">
                <a:cs typeface="Calibri"/>
              </a:rPr>
              <a:t>the</a:t>
            </a:r>
            <a:r>
              <a:rPr lang="en-US" sz="3600" spc="5" dirty="0">
                <a:cs typeface="Calibri"/>
              </a:rPr>
              <a:t> </a:t>
            </a:r>
            <a:r>
              <a:rPr lang="en-US" sz="3600" spc="-20" dirty="0">
                <a:cs typeface="Calibri"/>
              </a:rPr>
              <a:t>hardware</a:t>
            </a:r>
            <a:r>
              <a:rPr lang="en-US" sz="3600" dirty="0">
                <a:cs typeface="Calibri"/>
              </a:rPr>
              <a:t> </a:t>
            </a:r>
            <a:r>
              <a:rPr lang="en-US" sz="3600" spc="-10" dirty="0">
                <a:cs typeface="Calibri"/>
              </a:rPr>
              <a:t>that</a:t>
            </a:r>
            <a:r>
              <a:rPr lang="en-US" sz="3600" spc="10" dirty="0">
                <a:cs typeface="Calibri"/>
              </a:rPr>
              <a:t> </a:t>
            </a:r>
            <a:r>
              <a:rPr lang="en-US" sz="3600" spc="-10" dirty="0">
                <a:cs typeface="Calibri"/>
              </a:rPr>
              <a:t>they </a:t>
            </a:r>
            <a:r>
              <a:rPr lang="en-US" sz="3600" spc="-620" dirty="0">
                <a:cs typeface="Calibri"/>
              </a:rPr>
              <a:t> </a:t>
            </a:r>
            <a:r>
              <a:rPr lang="en-US" sz="3600" spc="-20" dirty="0">
                <a:cs typeface="Calibri"/>
              </a:rPr>
              <a:t>were</a:t>
            </a:r>
            <a:r>
              <a:rPr lang="en-US" sz="3600" spc="-5" dirty="0">
                <a:cs typeface="Calibri"/>
              </a:rPr>
              <a:t> </a:t>
            </a:r>
            <a:r>
              <a:rPr lang="en-US" sz="3600" spc="-10" dirty="0">
                <a:cs typeface="Calibri"/>
              </a:rPr>
              <a:t>using.</a:t>
            </a:r>
            <a:endParaRPr lang="en-US" sz="3600" dirty="0">
              <a:cs typeface="Calibri"/>
            </a:endParaRPr>
          </a:p>
          <a:p>
            <a:pPr marL="584200" indent="-571500">
              <a:lnSpc>
                <a:spcPct val="100000"/>
              </a:lnSpc>
              <a:spcBef>
                <a:spcPts val="325"/>
              </a:spcBef>
              <a:buFont typeface="Wingdings" panose="05000000000000000000" pitchFamily="2" charset="2"/>
              <a:buChar char="q"/>
              <a:tabLst>
                <a:tab pos="241300" algn="l"/>
              </a:tabLst>
            </a:pPr>
            <a:r>
              <a:rPr lang="en-US" sz="3600" spc="-25" dirty="0">
                <a:cs typeface="Calibri"/>
              </a:rPr>
              <a:t>Working</a:t>
            </a:r>
            <a:r>
              <a:rPr lang="en-US" sz="3600" spc="5" dirty="0">
                <a:cs typeface="Calibri"/>
              </a:rPr>
              <a:t> </a:t>
            </a:r>
            <a:r>
              <a:rPr lang="en-US" sz="3600" spc="-5" dirty="0">
                <a:cs typeface="Calibri"/>
              </a:rPr>
              <a:t>with</a:t>
            </a:r>
            <a:r>
              <a:rPr lang="en-US" sz="3600" spc="5" dirty="0">
                <a:cs typeface="Calibri"/>
              </a:rPr>
              <a:t> </a:t>
            </a:r>
            <a:r>
              <a:rPr lang="en-US" sz="3600" spc="-15" dirty="0">
                <a:cs typeface="Calibri"/>
              </a:rPr>
              <a:t>symbolic</a:t>
            </a:r>
            <a:r>
              <a:rPr lang="en-US" sz="3600" spc="40" dirty="0">
                <a:cs typeface="Calibri"/>
              </a:rPr>
              <a:t> </a:t>
            </a:r>
            <a:r>
              <a:rPr lang="en-US" sz="3600" spc="-5" dirty="0">
                <a:cs typeface="Calibri"/>
              </a:rPr>
              <a:t>languages</a:t>
            </a:r>
            <a:r>
              <a:rPr lang="en-US" sz="3600" dirty="0">
                <a:cs typeface="Calibri"/>
              </a:rPr>
              <a:t> </a:t>
            </a:r>
            <a:r>
              <a:rPr lang="en-US" sz="3600" spc="-15" dirty="0">
                <a:cs typeface="Calibri"/>
              </a:rPr>
              <a:t>was</a:t>
            </a:r>
            <a:r>
              <a:rPr lang="en-US" sz="3600" spc="-5" dirty="0">
                <a:cs typeface="Calibri"/>
              </a:rPr>
              <a:t> also</a:t>
            </a:r>
            <a:r>
              <a:rPr lang="en-US" sz="3600" spc="5" dirty="0">
                <a:cs typeface="Calibri"/>
              </a:rPr>
              <a:t> </a:t>
            </a:r>
            <a:r>
              <a:rPr lang="en-US" sz="3600" spc="-10" dirty="0">
                <a:cs typeface="Calibri"/>
              </a:rPr>
              <a:t>very</a:t>
            </a:r>
            <a:r>
              <a:rPr lang="en-US" sz="3600" spc="15" dirty="0">
                <a:cs typeface="Calibri"/>
              </a:rPr>
              <a:t> </a:t>
            </a:r>
            <a:r>
              <a:rPr lang="en-US" sz="3600" spc="-10" dirty="0">
                <a:cs typeface="Calibri"/>
              </a:rPr>
              <a:t>tedious</a:t>
            </a:r>
            <a:r>
              <a:rPr lang="en-US" sz="3600" spc="20" dirty="0">
                <a:cs typeface="Calibri"/>
              </a:rPr>
              <a:t> </a:t>
            </a:r>
            <a:r>
              <a:rPr lang="en-US" sz="3600" spc="-10" dirty="0">
                <a:cs typeface="Calibri"/>
              </a:rPr>
              <a:t>because</a:t>
            </a:r>
            <a:r>
              <a:rPr lang="en-US" sz="3600" spc="10" dirty="0">
                <a:cs typeface="Calibri"/>
              </a:rPr>
              <a:t> </a:t>
            </a:r>
            <a:r>
              <a:rPr lang="en-US" sz="3600" spc="-5" dirty="0">
                <a:cs typeface="Calibri"/>
              </a:rPr>
              <a:t>each</a:t>
            </a:r>
            <a:endParaRPr lang="en-US" sz="3600" dirty="0">
              <a:cs typeface="Calibri"/>
            </a:endParaRPr>
          </a:p>
          <a:p>
            <a:pPr marL="584200" marR="5080" indent="-571500">
              <a:lnSpc>
                <a:spcPct val="109600"/>
              </a:lnSpc>
              <a:spcBef>
                <a:spcPts val="15"/>
              </a:spcBef>
              <a:buFont typeface="Wingdings" panose="05000000000000000000" pitchFamily="2" charset="2"/>
              <a:buChar char="q"/>
            </a:pPr>
            <a:r>
              <a:rPr lang="en-US" sz="3600" spc="-5" dirty="0">
                <a:cs typeface="Calibri"/>
              </a:rPr>
              <a:t>machine</a:t>
            </a:r>
            <a:r>
              <a:rPr lang="en-US" sz="3600" spc="15" dirty="0">
                <a:cs typeface="Calibri"/>
              </a:rPr>
              <a:t> </a:t>
            </a:r>
            <a:r>
              <a:rPr lang="en-US" sz="3600" spc="-10" dirty="0">
                <a:cs typeface="Calibri"/>
              </a:rPr>
              <a:t>instruction</a:t>
            </a:r>
            <a:r>
              <a:rPr lang="en-US" sz="3600" spc="45" dirty="0">
                <a:cs typeface="Calibri"/>
              </a:rPr>
              <a:t> </a:t>
            </a:r>
            <a:r>
              <a:rPr lang="en-US" sz="3600" spc="-10" dirty="0">
                <a:cs typeface="Calibri"/>
              </a:rPr>
              <a:t>has</a:t>
            </a:r>
            <a:r>
              <a:rPr lang="en-US" sz="3600" spc="15" dirty="0">
                <a:cs typeface="Calibri"/>
              </a:rPr>
              <a:t> </a:t>
            </a:r>
            <a:r>
              <a:rPr lang="en-US" sz="3600" spc="-20" dirty="0">
                <a:cs typeface="Calibri"/>
              </a:rPr>
              <a:t>to</a:t>
            </a:r>
            <a:r>
              <a:rPr lang="en-US" sz="3600" dirty="0">
                <a:cs typeface="Calibri"/>
              </a:rPr>
              <a:t> </a:t>
            </a:r>
            <a:r>
              <a:rPr lang="en-US" sz="3600" spc="-5" dirty="0">
                <a:cs typeface="Calibri"/>
              </a:rPr>
              <a:t>be</a:t>
            </a:r>
            <a:r>
              <a:rPr lang="en-US" sz="3600" spc="15" dirty="0">
                <a:cs typeface="Calibri"/>
              </a:rPr>
              <a:t> </a:t>
            </a:r>
            <a:r>
              <a:rPr lang="en-US" sz="3600" spc="-10" dirty="0">
                <a:cs typeface="Calibri"/>
              </a:rPr>
              <a:t>individually</a:t>
            </a:r>
            <a:r>
              <a:rPr lang="en-US" sz="3600" spc="40" dirty="0">
                <a:cs typeface="Calibri"/>
              </a:rPr>
              <a:t> </a:t>
            </a:r>
            <a:r>
              <a:rPr lang="en-US" sz="3600" spc="-10" dirty="0">
                <a:cs typeface="Calibri"/>
              </a:rPr>
              <a:t>coded.</a:t>
            </a:r>
            <a:r>
              <a:rPr lang="en-US" sz="3600" spc="20" dirty="0">
                <a:cs typeface="Calibri"/>
              </a:rPr>
              <a:t> </a:t>
            </a:r>
            <a:r>
              <a:rPr lang="en-US" sz="3600" spc="-10" dirty="0">
                <a:cs typeface="Calibri"/>
              </a:rPr>
              <a:t>The</a:t>
            </a:r>
            <a:r>
              <a:rPr lang="en-US" sz="3600" dirty="0">
                <a:cs typeface="Calibri"/>
              </a:rPr>
              <a:t> </a:t>
            </a:r>
            <a:r>
              <a:rPr lang="en-US" sz="3600" spc="-15" dirty="0">
                <a:cs typeface="Calibri"/>
              </a:rPr>
              <a:t>desire</a:t>
            </a:r>
            <a:r>
              <a:rPr lang="en-US" sz="3600" spc="30" dirty="0">
                <a:cs typeface="Calibri"/>
              </a:rPr>
              <a:t> </a:t>
            </a:r>
            <a:r>
              <a:rPr lang="en-US" sz="3600" spc="-20" dirty="0">
                <a:cs typeface="Calibri"/>
              </a:rPr>
              <a:t>to</a:t>
            </a:r>
            <a:r>
              <a:rPr lang="en-US" sz="3600" dirty="0">
                <a:cs typeface="Calibri"/>
              </a:rPr>
              <a:t> </a:t>
            </a:r>
            <a:r>
              <a:rPr lang="en-US" sz="3600" spc="-20" dirty="0">
                <a:cs typeface="Calibri"/>
              </a:rPr>
              <a:t>improve </a:t>
            </a:r>
            <a:r>
              <a:rPr lang="en-US" sz="3600" spc="-620" dirty="0">
                <a:cs typeface="Calibri"/>
              </a:rPr>
              <a:t> </a:t>
            </a:r>
            <a:r>
              <a:rPr lang="en-US" sz="3600" spc="-20" dirty="0">
                <a:cs typeface="Calibri"/>
              </a:rPr>
              <a:t>programmer</a:t>
            </a:r>
            <a:r>
              <a:rPr lang="en-US" sz="3600" spc="20" dirty="0">
                <a:cs typeface="Calibri"/>
              </a:rPr>
              <a:t> </a:t>
            </a:r>
            <a:r>
              <a:rPr lang="en-US" sz="3600" spc="-10" dirty="0">
                <a:cs typeface="Calibri"/>
              </a:rPr>
              <a:t>efficiency</a:t>
            </a:r>
            <a:r>
              <a:rPr lang="en-US" sz="3600" spc="5" dirty="0">
                <a:cs typeface="Calibri"/>
              </a:rPr>
              <a:t> </a:t>
            </a:r>
            <a:r>
              <a:rPr lang="en-US" sz="3600" spc="-5" dirty="0">
                <a:cs typeface="Calibri"/>
              </a:rPr>
              <a:t>and</a:t>
            </a:r>
            <a:r>
              <a:rPr lang="en-US" sz="3600" spc="10" dirty="0">
                <a:cs typeface="Calibri"/>
              </a:rPr>
              <a:t> </a:t>
            </a:r>
            <a:r>
              <a:rPr lang="en-US" sz="3600" spc="-20" dirty="0">
                <a:cs typeface="Calibri"/>
              </a:rPr>
              <a:t>to</a:t>
            </a:r>
            <a:r>
              <a:rPr lang="en-US" sz="3600" spc="-5" dirty="0">
                <a:cs typeface="Calibri"/>
              </a:rPr>
              <a:t> </a:t>
            </a:r>
            <a:r>
              <a:rPr lang="en-US" sz="3600" spc="-10" dirty="0">
                <a:cs typeface="Calibri"/>
              </a:rPr>
              <a:t>change</a:t>
            </a:r>
            <a:r>
              <a:rPr lang="en-US" sz="3600" spc="5" dirty="0">
                <a:cs typeface="Calibri"/>
              </a:rPr>
              <a:t> </a:t>
            </a:r>
            <a:r>
              <a:rPr lang="en-US" sz="3600" spc="-5" dirty="0">
                <a:cs typeface="Calibri"/>
              </a:rPr>
              <a:t>the</a:t>
            </a:r>
            <a:r>
              <a:rPr lang="en-US" sz="3600" spc="15" dirty="0">
                <a:cs typeface="Calibri"/>
              </a:rPr>
              <a:t> </a:t>
            </a:r>
            <a:r>
              <a:rPr lang="en-US" sz="3600" spc="-20" dirty="0">
                <a:cs typeface="Calibri"/>
              </a:rPr>
              <a:t>focus</a:t>
            </a:r>
            <a:r>
              <a:rPr lang="en-US" sz="3600" spc="20" dirty="0">
                <a:cs typeface="Calibri"/>
              </a:rPr>
              <a:t> </a:t>
            </a:r>
            <a:r>
              <a:rPr lang="en-US" sz="3600" spc="-20" dirty="0">
                <a:cs typeface="Calibri"/>
              </a:rPr>
              <a:t>from</a:t>
            </a:r>
            <a:r>
              <a:rPr lang="en-US" sz="3600" dirty="0">
                <a:cs typeface="Calibri"/>
              </a:rPr>
              <a:t> </a:t>
            </a:r>
            <a:r>
              <a:rPr lang="en-US" sz="3600" spc="-5" dirty="0">
                <a:cs typeface="Calibri"/>
              </a:rPr>
              <a:t>the</a:t>
            </a:r>
            <a:r>
              <a:rPr lang="en-US" sz="3600" spc="15" dirty="0">
                <a:cs typeface="Calibri"/>
              </a:rPr>
              <a:t> </a:t>
            </a:r>
            <a:r>
              <a:rPr lang="en-US" sz="3600" spc="-15" dirty="0">
                <a:cs typeface="Calibri"/>
              </a:rPr>
              <a:t>computer</a:t>
            </a:r>
            <a:r>
              <a:rPr lang="en-US" sz="3600" spc="20" dirty="0">
                <a:cs typeface="Calibri"/>
              </a:rPr>
              <a:t> </a:t>
            </a:r>
            <a:r>
              <a:rPr lang="en-US" sz="3600" spc="-20" dirty="0">
                <a:cs typeface="Calibri"/>
              </a:rPr>
              <a:t>to</a:t>
            </a:r>
            <a:endParaRPr lang="en-US" sz="3600" dirty="0">
              <a:cs typeface="Calibri"/>
            </a:endParaRPr>
          </a:p>
          <a:p>
            <a:pPr marL="584200" marR="1294765" indent="-571500">
              <a:lnSpc>
                <a:spcPct val="67500"/>
              </a:lnSpc>
              <a:spcBef>
                <a:spcPts val="1415"/>
              </a:spcBef>
              <a:buFont typeface="Wingdings" panose="05000000000000000000" pitchFamily="2" charset="2"/>
              <a:buChar char="q"/>
            </a:pPr>
            <a:r>
              <a:rPr lang="en-US" sz="3600" spc="-5" dirty="0">
                <a:cs typeface="Calibri"/>
              </a:rPr>
              <a:t>the</a:t>
            </a:r>
            <a:r>
              <a:rPr lang="en-US" sz="3600" spc="10" dirty="0">
                <a:cs typeface="Calibri"/>
              </a:rPr>
              <a:t> </a:t>
            </a:r>
            <a:r>
              <a:rPr lang="en-US" sz="3600" spc="-15" dirty="0">
                <a:cs typeface="Calibri"/>
              </a:rPr>
              <a:t>problem</a:t>
            </a:r>
            <a:r>
              <a:rPr lang="en-US" sz="3600" spc="25" dirty="0">
                <a:cs typeface="Calibri"/>
              </a:rPr>
              <a:t> </a:t>
            </a:r>
            <a:r>
              <a:rPr lang="en-US" sz="3600" spc="-10" dirty="0">
                <a:cs typeface="Calibri"/>
              </a:rPr>
              <a:t>being</a:t>
            </a:r>
            <a:r>
              <a:rPr lang="en-US" sz="3600" spc="15" dirty="0">
                <a:cs typeface="Calibri"/>
              </a:rPr>
              <a:t> </a:t>
            </a:r>
            <a:r>
              <a:rPr lang="en-US" sz="3600" spc="-15" dirty="0">
                <a:cs typeface="Calibri"/>
              </a:rPr>
              <a:t>solved</a:t>
            </a:r>
            <a:r>
              <a:rPr lang="en-US" sz="3600" spc="25" dirty="0">
                <a:cs typeface="Calibri"/>
              </a:rPr>
              <a:t> </a:t>
            </a:r>
            <a:r>
              <a:rPr lang="en-US" sz="3600" spc="-5" dirty="0">
                <a:cs typeface="Calibri"/>
              </a:rPr>
              <a:t>led</a:t>
            </a:r>
            <a:r>
              <a:rPr lang="en-US" sz="3600" spc="10" dirty="0">
                <a:cs typeface="Calibri"/>
              </a:rPr>
              <a:t> </a:t>
            </a:r>
            <a:r>
              <a:rPr lang="en-US" sz="3600" spc="-20" dirty="0">
                <a:cs typeface="Calibri"/>
              </a:rPr>
              <a:t>to</a:t>
            </a:r>
            <a:r>
              <a:rPr lang="en-US" sz="3600" dirty="0">
                <a:cs typeface="Calibri"/>
              </a:rPr>
              <a:t> </a:t>
            </a:r>
            <a:r>
              <a:rPr lang="en-US" sz="3600" spc="-10" dirty="0">
                <a:cs typeface="Calibri"/>
              </a:rPr>
              <a:t>the</a:t>
            </a:r>
            <a:r>
              <a:rPr lang="en-US" sz="3600" spc="25" dirty="0">
                <a:cs typeface="Calibri"/>
              </a:rPr>
              <a:t> </a:t>
            </a:r>
            <a:r>
              <a:rPr lang="en-US" sz="3600" spc="-15" dirty="0">
                <a:cs typeface="Calibri"/>
              </a:rPr>
              <a:t>development</a:t>
            </a:r>
            <a:r>
              <a:rPr lang="en-US" sz="3600" spc="25" dirty="0">
                <a:cs typeface="Calibri"/>
              </a:rPr>
              <a:t> </a:t>
            </a:r>
            <a:r>
              <a:rPr lang="en-US" sz="3600" spc="-5" dirty="0">
                <a:cs typeface="Calibri"/>
              </a:rPr>
              <a:t>of</a:t>
            </a:r>
            <a:r>
              <a:rPr lang="en-US" sz="3600" dirty="0">
                <a:cs typeface="Calibri"/>
              </a:rPr>
              <a:t> </a:t>
            </a:r>
            <a:r>
              <a:rPr lang="en-US" sz="3600" spc="-10" dirty="0">
                <a:cs typeface="Calibri"/>
              </a:rPr>
              <a:t>high-level </a:t>
            </a:r>
            <a:r>
              <a:rPr lang="en-US" sz="3600" spc="-615" dirty="0">
                <a:cs typeface="Calibri"/>
              </a:rPr>
              <a:t> </a:t>
            </a:r>
            <a:r>
              <a:rPr lang="en-US" sz="3600" spc="-5" dirty="0">
                <a:cs typeface="Calibri"/>
              </a:rPr>
              <a:t>language.</a:t>
            </a:r>
            <a:endParaRPr lang="en-US" sz="3600" dirty="0">
              <a:cs typeface="Calibri"/>
            </a:endParaRP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391815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96469" y="205859"/>
            <a:ext cx="8442372" cy="2560316"/>
            <a:chOff x="12611929" y="1617142"/>
            <a:chExt cx="7437919" cy="1909355"/>
          </a:xfrm>
        </p:grpSpPr>
        <p:grpSp>
          <p:nvGrpSpPr>
            <p:cNvPr id="13" name="Group 12"/>
            <p:cNvGrpSpPr/>
            <p:nvPr/>
          </p:nvGrpSpPr>
          <p:grpSpPr>
            <a:xfrm>
              <a:off x="12611929" y="1617142"/>
              <a:ext cx="7437919" cy="1909355"/>
              <a:chOff x="4483857" y="837783"/>
              <a:chExt cx="4186005" cy="1077033"/>
            </a:xfrm>
          </p:grpSpPr>
          <p:pic>
            <p:nvPicPr>
              <p:cNvPr id="15" name="object 3"/>
              <p:cNvPicPr/>
              <p:nvPr/>
            </p:nvPicPr>
            <p:blipFill>
              <a:blip r:embed="rId3" cstate="print"/>
              <a:stretch>
                <a:fillRect/>
              </a:stretch>
            </p:blipFill>
            <p:spPr>
              <a:xfrm>
                <a:off x="4769489" y="837783"/>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483857" y="962353"/>
                <a:ext cx="4186005"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800" u="heavy" spc="-45" dirty="0">
                    <a:solidFill>
                      <a:srgbClr val="000000"/>
                    </a:solidFill>
                    <a:uFill>
                      <a:solidFill>
                        <a:srgbClr val="000000"/>
                      </a:solidFill>
                    </a:uFill>
                    <a:latin typeface="Calibri Light"/>
                    <a:cs typeface="Calibri Light"/>
                  </a:rPr>
                  <a:t>Computer</a:t>
                </a:r>
                <a:r>
                  <a:rPr lang="en-IN" sz="4800" u="heavy" spc="-125" dirty="0">
                    <a:solidFill>
                      <a:srgbClr val="000000"/>
                    </a:solidFill>
                    <a:uFill>
                      <a:solidFill>
                        <a:srgbClr val="000000"/>
                      </a:solidFill>
                    </a:uFill>
                    <a:latin typeface="Calibri Light"/>
                    <a:cs typeface="Calibri Light"/>
                  </a:rPr>
                  <a:t> Programming </a:t>
                </a:r>
                <a:r>
                  <a:rPr lang="en-IN" sz="4800" u="heavy" spc="-40" dirty="0">
                    <a:solidFill>
                      <a:srgbClr val="000000"/>
                    </a:solidFill>
                    <a:uFill>
                      <a:solidFill>
                        <a:srgbClr val="000000"/>
                      </a:solidFill>
                    </a:uFill>
                    <a:latin typeface="Calibri Light"/>
                    <a:cs typeface="Calibri Light"/>
                  </a:rPr>
                  <a:t>Languages</a:t>
                </a:r>
                <a:endParaRPr lang="en-IN" sz="4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26</a:t>
            </a:fld>
            <a:endParaRPr lang="en-US"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CDB4E942-6B89-4587-BFE3-BB9C7775C58A}"/>
              </a:ext>
            </a:extLst>
          </p:cNvPr>
          <p:cNvPicPr>
            <a:picLocks noChangeAspect="1"/>
          </p:cNvPicPr>
          <p:nvPr/>
        </p:nvPicPr>
        <p:blipFill>
          <a:blip r:embed="rId4"/>
          <a:stretch>
            <a:fillRect/>
          </a:stretch>
        </p:blipFill>
        <p:spPr>
          <a:xfrm>
            <a:off x="6688559" y="2210641"/>
            <a:ext cx="11305255" cy="7049050"/>
          </a:xfrm>
          <a:prstGeom prst="rect">
            <a:avLst/>
          </a:prstGeom>
        </p:spPr>
      </p:pic>
      <p:pic>
        <p:nvPicPr>
          <p:cNvPr id="5" name="Picture 4">
            <a:extLst>
              <a:ext uri="{FF2B5EF4-FFF2-40B4-BE49-F238E27FC236}">
                <a16:creationId xmlns:a16="http://schemas.microsoft.com/office/drawing/2014/main" xmlns="" id="{E47FFD06-52A6-4B0A-8EC0-074BF39B2F3E}"/>
              </a:ext>
            </a:extLst>
          </p:cNvPr>
          <p:cNvPicPr>
            <a:picLocks noChangeAspect="1"/>
          </p:cNvPicPr>
          <p:nvPr/>
        </p:nvPicPr>
        <p:blipFill>
          <a:blip r:embed="rId5"/>
          <a:stretch>
            <a:fillRect/>
          </a:stretch>
        </p:blipFill>
        <p:spPr>
          <a:xfrm>
            <a:off x="639889" y="3420294"/>
            <a:ext cx="5255003" cy="3384376"/>
          </a:xfrm>
          <a:prstGeom prst="rect">
            <a:avLst/>
          </a:prstGeom>
        </p:spPr>
      </p:pic>
    </p:spTree>
    <p:extLst>
      <p:ext uri="{BB962C8B-B14F-4D97-AF65-F5344CB8AC3E}">
        <p14:creationId xmlns:p14="http://schemas.microsoft.com/office/powerpoint/2010/main" val="321255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72536" y="205859"/>
            <a:ext cx="6970866" cy="2560316"/>
            <a:chOff x="13119456" y="1617142"/>
            <a:chExt cx="6141489" cy="1909355"/>
          </a:xfrm>
        </p:grpSpPr>
        <p:grpSp>
          <p:nvGrpSpPr>
            <p:cNvPr id="13" name="Group 12"/>
            <p:cNvGrpSpPr/>
            <p:nvPr/>
          </p:nvGrpSpPr>
          <p:grpSpPr>
            <a:xfrm>
              <a:off x="13119456" y="1617142"/>
              <a:ext cx="6141489" cy="1909355"/>
              <a:chOff x="4769489" y="837783"/>
              <a:chExt cx="3456384" cy="1077033"/>
            </a:xfrm>
          </p:grpSpPr>
          <p:pic>
            <p:nvPicPr>
              <p:cNvPr id="15" name="object 3"/>
              <p:cNvPicPr/>
              <p:nvPr/>
            </p:nvPicPr>
            <p:blipFill>
              <a:blip r:embed="rId3" cstate="print"/>
              <a:stretch>
                <a:fillRect/>
              </a:stretch>
            </p:blipFill>
            <p:spPr>
              <a:xfrm>
                <a:off x="4769489" y="837783"/>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5055120" y="993671"/>
                <a:ext cx="2820610"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6000" b="1" spc="-70" dirty="0">
                    <a:solidFill>
                      <a:schemeClr val="tx1"/>
                    </a:solidFill>
                    <a:latin typeface="Calibri Light"/>
                    <a:cs typeface="Calibri Light"/>
                  </a:rPr>
                  <a:t>ALGORITHMS</a:t>
                </a:r>
                <a:endParaRPr lang="en-IN" sz="6000" b="1" dirty="0">
                  <a:solidFill>
                    <a:schemeClr val="tx1"/>
                  </a:solidFill>
                  <a:latin typeface="Calibri Light"/>
                  <a:cs typeface="Calibri Light"/>
                </a:endParaRPr>
              </a:p>
              <a:p>
                <a:pPr algn="ct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27</a:t>
            </a:fld>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3CCA0F67-F5FD-41E3-B3CE-34E223124A85}"/>
              </a:ext>
            </a:extLst>
          </p:cNvPr>
          <p:cNvPicPr>
            <a:picLocks noChangeAspect="1"/>
          </p:cNvPicPr>
          <p:nvPr/>
        </p:nvPicPr>
        <p:blipFill>
          <a:blip r:embed="rId4"/>
          <a:stretch>
            <a:fillRect/>
          </a:stretch>
        </p:blipFill>
        <p:spPr>
          <a:xfrm>
            <a:off x="2944143" y="2398801"/>
            <a:ext cx="12618223" cy="5956679"/>
          </a:xfrm>
          <a:prstGeom prst="rect">
            <a:avLst/>
          </a:prstGeom>
        </p:spPr>
      </p:pic>
      <p:pic>
        <p:nvPicPr>
          <p:cNvPr id="6" name="Picture 5">
            <a:extLst>
              <a:ext uri="{FF2B5EF4-FFF2-40B4-BE49-F238E27FC236}">
                <a16:creationId xmlns:a16="http://schemas.microsoft.com/office/drawing/2014/main" xmlns="" id="{B508A747-B2D8-4603-B123-9A30BAD2FD33}"/>
              </a:ext>
            </a:extLst>
          </p:cNvPr>
          <p:cNvPicPr>
            <a:picLocks noChangeAspect="1"/>
          </p:cNvPicPr>
          <p:nvPr/>
        </p:nvPicPr>
        <p:blipFill>
          <a:blip r:embed="rId5"/>
          <a:stretch>
            <a:fillRect/>
          </a:stretch>
        </p:blipFill>
        <p:spPr>
          <a:xfrm>
            <a:off x="4240287" y="3268836"/>
            <a:ext cx="7706012" cy="3968840"/>
          </a:xfrm>
          <a:prstGeom prst="rect">
            <a:avLst/>
          </a:prstGeom>
        </p:spPr>
      </p:pic>
      <p:pic>
        <p:nvPicPr>
          <p:cNvPr id="7" name="Picture 6">
            <a:extLst>
              <a:ext uri="{FF2B5EF4-FFF2-40B4-BE49-F238E27FC236}">
                <a16:creationId xmlns:a16="http://schemas.microsoft.com/office/drawing/2014/main" xmlns="" id="{35A5862F-CDD7-4C64-A11B-52E35BB9E7CE}"/>
              </a:ext>
            </a:extLst>
          </p:cNvPr>
          <p:cNvPicPr>
            <a:picLocks noChangeAspect="1"/>
          </p:cNvPicPr>
          <p:nvPr/>
        </p:nvPicPr>
        <p:blipFill>
          <a:blip r:embed="rId6"/>
          <a:stretch>
            <a:fillRect/>
          </a:stretch>
        </p:blipFill>
        <p:spPr>
          <a:xfrm>
            <a:off x="3880247" y="3132262"/>
            <a:ext cx="2359356" cy="1182727"/>
          </a:xfrm>
          <a:prstGeom prst="rect">
            <a:avLst/>
          </a:prstGeom>
        </p:spPr>
      </p:pic>
    </p:spTree>
    <p:extLst>
      <p:ext uri="{BB962C8B-B14F-4D97-AF65-F5344CB8AC3E}">
        <p14:creationId xmlns:p14="http://schemas.microsoft.com/office/powerpoint/2010/main" val="4178544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528320" y="239066"/>
            <a:ext cx="10787293" cy="2560316"/>
            <a:chOff x="11406558" y="1641906"/>
            <a:chExt cx="9503846" cy="1909355"/>
          </a:xfrm>
        </p:grpSpPr>
        <p:grpSp>
          <p:nvGrpSpPr>
            <p:cNvPr id="13" name="Group 12"/>
            <p:cNvGrpSpPr/>
            <p:nvPr/>
          </p:nvGrpSpPr>
          <p:grpSpPr>
            <a:xfrm>
              <a:off x="11406558" y="1641906"/>
              <a:ext cx="9503846" cy="1909355"/>
              <a:chOff x="3805482" y="851752"/>
              <a:chExt cx="5348693" cy="1077033"/>
            </a:xfrm>
          </p:grpSpPr>
          <p:pic>
            <p:nvPicPr>
              <p:cNvPr id="15" name="object 3"/>
              <p:cNvPicPr/>
              <p:nvPr/>
            </p:nvPicPr>
            <p:blipFill>
              <a:blip r:embed="rId3" cstate="print"/>
              <a:stretch>
                <a:fillRect/>
              </a:stretch>
            </p:blipFill>
            <p:spPr>
              <a:xfrm>
                <a:off x="3805482" y="851752"/>
                <a:ext cx="5348693"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984001" y="1078435"/>
                <a:ext cx="4962846"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US" sz="6000" u="heavy" spc="-45" dirty="0">
                    <a:solidFill>
                      <a:srgbClr val="000000"/>
                    </a:solidFill>
                    <a:uFill>
                      <a:solidFill>
                        <a:srgbClr val="000000"/>
                      </a:solidFill>
                    </a:uFill>
                    <a:latin typeface="Calibri Light"/>
                    <a:cs typeface="Calibri Light"/>
                  </a:rPr>
                  <a:t>Real</a:t>
                </a:r>
                <a:r>
                  <a:rPr lang="en-US" sz="6000" u="heavy" spc="-85" dirty="0">
                    <a:solidFill>
                      <a:srgbClr val="000000"/>
                    </a:solidFill>
                    <a:uFill>
                      <a:solidFill>
                        <a:srgbClr val="000000"/>
                      </a:solidFill>
                    </a:uFill>
                    <a:latin typeface="Calibri Light"/>
                    <a:cs typeface="Calibri Light"/>
                  </a:rPr>
                  <a:t> </a:t>
                </a:r>
                <a:r>
                  <a:rPr lang="en-US" sz="6000" u="heavy" spc="-45" dirty="0">
                    <a:solidFill>
                      <a:srgbClr val="000000"/>
                    </a:solidFill>
                    <a:uFill>
                      <a:solidFill>
                        <a:srgbClr val="000000"/>
                      </a:solidFill>
                    </a:uFill>
                    <a:latin typeface="Calibri Light"/>
                    <a:cs typeface="Calibri Light"/>
                  </a:rPr>
                  <a:t>Life</a:t>
                </a:r>
                <a:r>
                  <a:rPr lang="en-US" sz="6000" u="heavy" spc="-114" dirty="0">
                    <a:solidFill>
                      <a:srgbClr val="000000"/>
                    </a:solidFill>
                    <a:uFill>
                      <a:solidFill>
                        <a:srgbClr val="000000"/>
                      </a:solidFill>
                    </a:uFill>
                    <a:latin typeface="Calibri Light"/>
                    <a:cs typeface="Calibri Light"/>
                  </a:rPr>
                  <a:t> </a:t>
                </a:r>
                <a:r>
                  <a:rPr lang="en-US" sz="6000" u="heavy" spc="-55" dirty="0">
                    <a:solidFill>
                      <a:srgbClr val="000000"/>
                    </a:solidFill>
                    <a:uFill>
                      <a:solidFill>
                        <a:srgbClr val="000000"/>
                      </a:solidFill>
                    </a:uFill>
                    <a:latin typeface="Calibri Light"/>
                    <a:cs typeface="Calibri Light"/>
                  </a:rPr>
                  <a:t>example</a:t>
                </a:r>
                <a:r>
                  <a:rPr lang="en-US" sz="6000" u="heavy" spc="-105" dirty="0">
                    <a:solidFill>
                      <a:srgbClr val="000000"/>
                    </a:solidFill>
                    <a:uFill>
                      <a:solidFill>
                        <a:srgbClr val="000000"/>
                      </a:solidFill>
                    </a:uFill>
                    <a:latin typeface="Calibri Light"/>
                    <a:cs typeface="Calibri Light"/>
                  </a:rPr>
                  <a:t> </a:t>
                </a:r>
                <a:r>
                  <a:rPr lang="en-US" sz="6000" u="heavy" spc="-50" dirty="0">
                    <a:solidFill>
                      <a:srgbClr val="000000"/>
                    </a:solidFill>
                    <a:uFill>
                      <a:solidFill>
                        <a:srgbClr val="000000"/>
                      </a:solidFill>
                    </a:uFill>
                    <a:latin typeface="Calibri Light"/>
                    <a:cs typeface="Calibri Light"/>
                  </a:rPr>
                  <a:t>for</a:t>
                </a:r>
                <a:r>
                  <a:rPr lang="en-US" sz="6000" u="heavy" spc="-105" dirty="0">
                    <a:solidFill>
                      <a:srgbClr val="000000"/>
                    </a:solidFill>
                    <a:uFill>
                      <a:solidFill>
                        <a:srgbClr val="000000"/>
                      </a:solidFill>
                    </a:uFill>
                    <a:latin typeface="Calibri Light"/>
                    <a:cs typeface="Calibri Light"/>
                  </a:rPr>
                  <a:t> </a:t>
                </a:r>
                <a:r>
                  <a:rPr lang="en-US" sz="6000" u="heavy" spc="-30" dirty="0">
                    <a:solidFill>
                      <a:srgbClr val="000000"/>
                    </a:solidFill>
                    <a:uFill>
                      <a:solidFill>
                        <a:srgbClr val="000000"/>
                      </a:solidFill>
                    </a:uFill>
                    <a:latin typeface="Calibri Light"/>
                    <a:cs typeface="Calibri Light"/>
                  </a:rPr>
                  <a:t>algorithm</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28</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1EFDDEA-6C9C-4C1B-84E1-F124B1DFB93F}"/>
              </a:ext>
            </a:extLst>
          </p:cNvPr>
          <p:cNvSpPr/>
          <p:nvPr/>
        </p:nvSpPr>
        <p:spPr>
          <a:xfrm>
            <a:off x="927919" y="2295718"/>
            <a:ext cx="3860737" cy="503664"/>
          </a:xfrm>
          <a:prstGeom prst="rect">
            <a:avLst/>
          </a:prstGeom>
        </p:spPr>
        <p:txBody>
          <a:bodyPr wrap="none">
            <a:spAutoFit/>
          </a:bodyPr>
          <a:lstStyle/>
          <a:p>
            <a:r>
              <a:rPr lang="en-US" b="1" dirty="0"/>
              <a:t>How do you make Maggi?</a:t>
            </a:r>
          </a:p>
        </p:txBody>
      </p:sp>
      <p:pic>
        <p:nvPicPr>
          <p:cNvPr id="5" name="Picture 4">
            <a:extLst>
              <a:ext uri="{FF2B5EF4-FFF2-40B4-BE49-F238E27FC236}">
                <a16:creationId xmlns:a16="http://schemas.microsoft.com/office/drawing/2014/main" xmlns="" id="{C46BF0B1-555D-430A-9E41-28636044FB73}"/>
              </a:ext>
            </a:extLst>
          </p:cNvPr>
          <p:cNvPicPr>
            <a:picLocks noChangeAspect="1"/>
          </p:cNvPicPr>
          <p:nvPr/>
        </p:nvPicPr>
        <p:blipFill>
          <a:blip r:embed="rId4"/>
          <a:stretch>
            <a:fillRect/>
          </a:stretch>
        </p:blipFill>
        <p:spPr>
          <a:xfrm>
            <a:off x="423863" y="4200318"/>
            <a:ext cx="2241608" cy="2950130"/>
          </a:xfrm>
          <a:prstGeom prst="rect">
            <a:avLst/>
          </a:prstGeom>
        </p:spPr>
      </p:pic>
      <p:grpSp>
        <p:nvGrpSpPr>
          <p:cNvPr id="17" name="object 7">
            <a:extLst>
              <a:ext uri="{FF2B5EF4-FFF2-40B4-BE49-F238E27FC236}">
                <a16:creationId xmlns:a16="http://schemas.microsoft.com/office/drawing/2014/main" xmlns="" id="{F3CBF3DE-3F3A-456C-967B-A316226E1105}"/>
              </a:ext>
            </a:extLst>
          </p:cNvPr>
          <p:cNvGrpSpPr/>
          <p:nvPr/>
        </p:nvGrpSpPr>
        <p:grpSpPr>
          <a:xfrm>
            <a:off x="2826391" y="4175636"/>
            <a:ext cx="2488364" cy="2999492"/>
            <a:chOff x="2046414" y="2624010"/>
            <a:chExt cx="1701800" cy="2145030"/>
          </a:xfrm>
        </p:grpSpPr>
        <p:pic>
          <p:nvPicPr>
            <p:cNvPr id="18" name="object 8">
              <a:extLst>
                <a:ext uri="{FF2B5EF4-FFF2-40B4-BE49-F238E27FC236}">
                  <a16:creationId xmlns:a16="http://schemas.microsoft.com/office/drawing/2014/main" xmlns="" id="{B5F9EE33-71A1-48FC-840D-7B2D9A781580}"/>
                </a:ext>
              </a:extLst>
            </p:cNvPr>
            <p:cNvPicPr/>
            <p:nvPr/>
          </p:nvPicPr>
          <p:blipFill>
            <a:blip r:embed="rId5" cstate="print"/>
            <a:stretch>
              <a:fillRect/>
            </a:stretch>
          </p:blipFill>
          <p:spPr>
            <a:xfrm>
              <a:off x="2107586" y="3197776"/>
              <a:ext cx="1469976" cy="1360357"/>
            </a:xfrm>
            <a:prstGeom prst="rect">
              <a:avLst/>
            </a:prstGeom>
          </p:spPr>
        </p:pic>
        <p:sp>
          <p:nvSpPr>
            <p:cNvPr id="19" name="object 9">
              <a:extLst>
                <a:ext uri="{FF2B5EF4-FFF2-40B4-BE49-F238E27FC236}">
                  <a16:creationId xmlns:a16="http://schemas.microsoft.com/office/drawing/2014/main" xmlns="" id="{E165276A-D540-4876-B535-D526B26C441A}"/>
                </a:ext>
              </a:extLst>
            </p:cNvPr>
            <p:cNvSpPr/>
            <p:nvPr/>
          </p:nvSpPr>
          <p:spPr>
            <a:xfrm>
              <a:off x="2054351" y="2631948"/>
              <a:ext cx="1685925" cy="2129155"/>
            </a:xfrm>
            <a:custGeom>
              <a:avLst/>
              <a:gdLst/>
              <a:ahLst/>
              <a:cxnLst/>
              <a:rect l="l" t="t" r="r" b="b"/>
              <a:pathLst>
                <a:path w="1685925" h="2129154">
                  <a:moveTo>
                    <a:pt x="0" y="2129028"/>
                  </a:moveTo>
                  <a:lnTo>
                    <a:pt x="1685544" y="2129028"/>
                  </a:lnTo>
                  <a:lnTo>
                    <a:pt x="1685544" y="0"/>
                  </a:lnTo>
                  <a:lnTo>
                    <a:pt x="0" y="0"/>
                  </a:lnTo>
                  <a:lnTo>
                    <a:pt x="0" y="2129028"/>
                  </a:lnTo>
                  <a:close/>
                </a:path>
              </a:pathLst>
            </a:custGeom>
            <a:ln w="15875">
              <a:solidFill>
                <a:srgbClr val="FFC000"/>
              </a:solidFill>
            </a:ln>
          </p:spPr>
          <p:txBody>
            <a:bodyPr wrap="square" lIns="0" tIns="0" rIns="0" bIns="0" rtlCol="0"/>
            <a:lstStyle/>
            <a:p>
              <a:endParaRPr/>
            </a:p>
          </p:txBody>
        </p:sp>
      </p:grpSp>
      <p:grpSp>
        <p:nvGrpSpPr>
          <p:cNvPr id="20" name="object 10">
            <a:extLst>
              <a:ext uri="{FF2B5EF4-FFF2-40B4-BE49-F238E27FC236}">
                <a16:creationId xmlns:a16="http://schemas.microsoft.com/office/drawing/2014/main" xmlns="" id="{23026FD9-4637-4598-8868-6DE0CF33B63C}"/>
              </a:ext>
            </a:extLst>
          </p:cNvPr>
          <p:cNvGrpSpPr/>
          <p:nvPr/>
        </p:nvGrpSpPr>
        <p:grpSpPr>
          <a:xfrm>
            <a:off x="5460841" y="4186736"/>
            <a:ext cx="2560262" cy="3019281"/>
            <a:chOff x="3818826" y="2605722"/>
            <a:chExt cx="1826895" cy="2143760"/>
          </a:xfrm>
        </p:grpSpPr>
        <p:pic>
          <p:nvPicPr>
            <p:cNvPr id="21" name="object 11">
              <a:extLst>
                <a:ext uri="{FF2B5EF4-FFF2-40B4-BE49-F238E27FC236}">
                  <a16:creationId xmlns:a16="http://schemas.microsoft.com/office/drawing/2014/main" xmlns="" id="{AF50919A-8D5D-46E2-9A4B-168D689B5E03}"/>
                </a:ext>
              </a:extLst>
            </p:cNvPr>
            <p:cNvPicPr/>
            <p:nvPr/>
          </p:nvPicPr>
          <p:blipFill>
            <a:blip r:embed="rId6" cstate="print"/>
            <a:stretch>
              <a:fillRect/>
            </a:stretch>
          </p:blipFill>
          <p:spPr>
            <a:xfrm>
              <a:off x="3844278" y="2689746"/>
              <a:ext cx="1542748" cy="2018985"/>
            </a:xfrm>
            <a:prstGeom prst="rect">
              <a:avLst/>
            </a:prstGeom>
          </p:spPr>
        </p:pic>
        <p:sp>
          <p:nvSpPr>
            <p:cNvPr id="22" name="object 12">
              <a:extLst>
                <a:ext uri="{FF2B5EF4-FFF2-40B4-BE49-F238E27FC236}">
                  <a16:creationId xmlns:a16="http://schemas.microsoft.com/office/drawing/2014/main" xmlns="" id="{64562FE7-9B96-4DCD-B241-B489EA8659E6}"/>
                </a:ext>
              </a:extLst>
            </p:cNvPr>
            <p:cNvSpPr/>
            <p:nvPr/>
          </p:nvSpPr>
          <p:spPr>
            <a:xfrm>
              <a:off x="3826764" y="2613660"/>
              <a:ext cx="1811020" cy="2127885"/>
            </a:xfrm>
            <a:custGeom>
              <a:avLst/>
              <a:gdLst/>
              <a:ahLst/>
              <a:cxnLst/>
              <a:rect l="l" t="t" r="r" b="b"/>
              <a:pathLst>
                <a:path w="1811020" h="2127885">
                  <a:moveTo>
                    <a:pt x="0" y="2127504"/>
                  </a:moveTo>
                  <a:lnTo>
                    <a:pt x="1810512" y="2127504"/>
                  </a:lnTo>
                  <a:lnTo>
                    <a:pt x="1810512" y="0"/>
                  </a:lnTo>
                  <a:lnTo>
                    <a:pt x="0" y="0"/>
                  </a:lnTo>
                  <a:lnTo>
                    <a:pt x="0" y="2127504"/>
                  </a:lnTo>
                  <a:close/>
                </a:path>
              </a:pathLst>
            </a:custGeom>
            <a:ln w="15875">
              <a:solidFill>
                <a:srgbClr val="FFC000"/>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xmlns="" id="{62369060-53C3-42C8-9F7D-B83CEEC2D283}"/>
              </a:ext>
            </a:extLst>
          </p:cNvPr>
          <p:cNvPicPr>
            <a:picLocks noChangeAspect="1"/>
          </p:cNvPicPr>
          <p:nvPr/>
        </p:nvPicPr>
        <p:blipFill>
          <a:blip r:embed="rId7"/>
          <a:stretch>
            <a:fillRect/>
          </a:stretch>
        </p:blipFill>
        <p:spPr>
          <a:xfrm>
            <a:off x="8688265" y="4166365"/>
            <a:ext cx="2962755" cy="2999492"/>
          </a:xfrm>
          <a:prstGeom prst="rect">
            <a:avLst/>
          </a:prstGeom>
        </p:spPr>
      </p:pic>
      <p:pic>
        <p:nvPicPr>
          <p:cNvPr id="9" name="Picture 8">
            <a:extLst>
              <a:ext uri="{FF2B5EF4-FFF2-40B4-BE49-F238E27FC236}">
                <a16:creationId xmlns:a16="http://schemas.microsoft.com/office/drawing/2014/main" xmlns="" id="{2D823F6F-69D0-4097-B461-1B602902B627}"/>
              </a:ext>
            </a:extLst>
          </p:cNvPr>
          <p:cNvPicPr>
            <a:picLocks noChangeAspect="1"/>
          </p:cNvPicPr>
          <p:nvPr/>
        </p:nvPicPr>
        <p:blipFill>
          <a:blip r:embed="rId8"/>
          <a:stretch>
            <a:fillRect/>
          </a:stretch>
        </p:blipFill>
        <p:spPr>
          <a:xfrm>
            <a:off x="12018868" y="4175637"/>
            <a:ext cx="3035033" cy="2999492"/>
          </a:xfrm>
          <a:prstGeom prst="rect">
            <a:avLst/>
          </a:prstGeom>
        </p:spPr>
      </p:pic>
      <p:pic>
        <p:nvPicPr>
          <p:cNvPr id="11" name="Picture 10">
            <a:extLst>
              <a:ext uri="{FF2B5EF4-FFF2-40B4-BE49-F238E27FC236}">
                <a16:creationId xmlns:a16="http://schemas.microsoft.com/office/drawing/2014/main" xmlns="" id="{26CBF233-D03B-476E-8B93-8895FC4F372C}"/>
              </a:ext>
            </a:extLst>
          </p:cNvPr>
          <p:cNvPicPr>
            <a:picLocks noChangeAspect="1"/>
          </p:cNvPicPr>
          <p:nvPr/>
        </p:nvPicPr>
        <p:blipFill>
          <a:blip r:embed="rId9"/>
          <a:stretch>
            <a:fillRect/>
          </a:stretch>
        </p:blipFill>
        <p:spPr>
          <a:xfrm>
            <a:off x="15534846" y="4130264"/>
            <a:ext cx="3035034" cy="2999492"/>
          </a:xfrm>
          <a:prstGeom prst="rect">
            <a:avLst/>
          </a:prstGeom>
        </p:spPr>
      </p:pic>
      <p:pic>
        <p:nvPicPr>
          <p:cNvPr id="12" name="Picture 11">
            <a:extLst>
              <a:ext uri="{FF2B5EF4-FFF2-40B4-BE49-F238E27FC236}">
                <a16:creationId xmlns:a16="http://schemas.microsoft.com/office/drawing/2014/main" xmlns="" id="{FE03DA3F-8C90-4B0E-AE06-F6E075918B7C}"/>
              </a:ext>
            </a:extLst>
          </p:cNvPr>
          <p:cNvPicPr>
            <a:picLocks noChangeAspect="1"/>
          </p:cNvPicPr>
          <p:nvPr/>
        </p:nvPicPr>
        <p:blipFill>
          <a:blip r:embed="rId10"/>
          <a:stretch>
            <a:fillRect/>
          </a:stretch>
        </p:blipFill>
        <p:spPr>
          <a:xfrm>
            <a:off x="927919" y="7720643"/>
            <a:ext cx="1440160" cy="740211"/>
          </a:xfrm>
          <a:prstGeom prst="rect">
            <a:avLst/>
          </a:prstGeom>
        </p:spPr>
      </p:pic>
      <p:sp>
        <p:nvSpPr>
          <p:cNvPr id="28" name="Rectangle 27">
            <a:extLst>
              <a:ext uri="{FF2B5EF4-FFF2-40B4-BE49-F238E27FC236}">
                <a16:creationId xmlns:a16="http://schemas.microsoft.com/office/drawing/2014/main" xmlns="" id="{0D349938-D31E-4FA1-82CC-B82A3AF695D6}"/>
              </a:ext>
            </a:extLst>
          </p:cNvPr>
          <p:cNvSpPr/>
          <p:nvPr/>
        </p:nvSpPr>
        <p:spPr>
          <a:xfrm>
            <a:off x="3342277" y="7737815"/>
            <a:ext cx="1296509" cy="523220"/>
          </a:xfrm>
          <a:prstGeom prst="rect">
            <a:avLst/>
          </a:prstGeom>
        </p:spPr>
        <p:txBody>
          <a:bodyPr wrap="none">
            <a:spAutoFit/>
          </a:bodyPr>
          <a:lstStyle/>
          <a:p>
            <a:pPr marL="12700">
              <a:lnSpc>
                <a:spcPct val="100000"/>
              </a:lnSpc>
              <a:spcBef>
                <a:spcPts val="100"/>
              </a:spcBef>
            </a:pPr>
            <a:r>
              <a:rPr lang="en-IN" sz="2800" b="1" dirty="0">
                <a:latin typeface="Arial"/>
                <a:cs typeface="Arial"/>
              </a:rPr>
              <a:t>Step-</a:t>
            </a:r>
            <a:r>
              <a:rPr lang="en-IN" sz="2800" b="1" spc="-5" dirty="0">
                <a:latin typeface="Arial"/>
                <a:cs typeface="Arial"/>
              </a:rPr>
              <a:t>2</a:t>
            </a:r>
            <a:endParaRPr lang="en-IN" sz="2800" dirty="0">
              <a:latin typeface="Arial"/>
              <a:cs typeface="Arial"/>
            </a:endParaRPr>
          </a:p>
        </p:txBody>
      </p:sp>
      <p:sp>
        <p:nvSpPr>
          <p:cNvPr id="29" name="Rectangle 28">
            <a:extLst>
              <a:ext uri="{FF2B5EF4-FFF2-40B4-BE49-F238E27FC236}">
                <a16:creationId xmlns:a16="http://schemas.microsoft.com/office/drawing/2014/main" xmlns="" id="{BFFB90E4-B113-4128-8DB2-2C6A58FEC70F}"/>
              </a:ext>
            </a:extLst>
          </p:cNvPr>
          <p:cNvSpPr/>
          <p:nvPr/>
        </p:nvSpPr>
        <p:spPr>
          <a:xfrm>
            <a:off x="5777096" y="7737815"/>
            <a:ext cx="1600877" cy="523220"/>
          </a:xfrm>
          <a:prstGeom prst="rect">
            <a:avLst/>
          </a:prstGeom>
        </p:spPr>
        <p:txBody>
          <a:bodyPr wrap="square">
            <a:spAutoFit/>
          </a:bodyPr>
          <a:lstStyle/>
          <a:p>
            <a:pPr marL="12700">
              <a:lnSpc>
                <a:spcPct val="100000"/>
              </a:lnSpc>
              <a:spcBef>
                <a:spcPts val="100"/>
              </a:spcBef>
            </a:pPr>
            <a:r>
              <a:rPr lang="en-IN" sz="2800" b="1" dirty="0">
                <a:latin typeface="Arial"/>
                <a:cs typeface="Arial"/>
              </a:rPr>
              <a:t>Step-</a:t>
            </a:r>
            <a:r>
              <a:rPr lang="en-IN" sz="2800" b="1" spc="-5" dirty="0">
                <a:latin typeface="Arial"/>
                <a:cs typeface="Arial"/>
              </a:rPr>
              <a:t>3</a:t>
            </a:r>
            <a:endParaRPr lang="en-IN" sz="2800" dirty="0">
              <a:latin typeface="Arial"/>
              <a:cs typeface="Arial"/>
            </a:endParaRPr>
          </a:p>
        </p:txBody>
      </p:sp>
      <p:sp>
        <p:nvSpPr>
          <p:cNvPr id="30" name="Rectangle 29">
            <a:extLst>
              <a:ext uri="{FF2B5EF4-FFF2-40B4-BE49-F238E27FC236}">
                <a16:creationId xmlns:a16="http://schemas.microsoft.com/office/drawing/2014/main" xmlns="" id="{518A4B32-C417-48E9-B640-CAEDBD62794C}"/>
              </a:ext>
            </a:extLst>
          </p:cNvPr>
          <p:cNvSpPr/>
          <p:nvPr/>
        </p:nvSpPr>
        <p:spPr>
          <a:xfrm>
            <a:off x="9473872" y="7757371"/>
            <a:ext cx="1361180" cy="584775"/>
          </a:xfrm>
          <a:prstGeom prst="rect">
            <a:avLst/>
          </a:prstGeom>
        </p:spPr>
        <p:txBody>
          <a:bodyPr wrap="square">
            <a:spAutoFit/>
          </a:bodyPr>
          <a:lstStyle/>
          <a:p>
            <a:r>
              <a:rPr lang="en-IN" sz="3200" b="1" dirty="0"/>
              <a:t>Step-4</a:t>
            </a:r>
          </a:p>
        </p:txBody>
      </p:sp>
      <p:sp>
        <p:nvSpPr>
          <p:cNvPr id="31" name="Rectangle 30">
            <a:extLst>
              <a:ext uri="{FF2B5EF4-FFF2-40B4-BE49-F238E27FC236}">
                <a16:creationId xmlns:a16="http://schemas.microsoft.com/office/drawing/2014/main" xmlns="" id="{B703B55E-6281-4CFF-B350-DE9560A3543A}"/>
              </a:ext>
            </a:extLst>
          </p:cNvPr>
          <p:cNvSpPr/>
          <p:nvPr/>
        </p:nvSpPr>
        <p:spPr>
          <a:xfrm>
            <a:off x="13105758" y="7670696"/>
            <a:ext cx="1440159" cy="584775"/>
          </a:xfrm>
          <a:prstGeom prst="rect">
            <a:avLst/>
          </a:prstGeom>
        </p:spPr>
        <p:txBody>
          <a:bodyPr wrap="square">
            <a:spAutoFit/>
          </a:bodyPr>
          <a:lstStyle/>
          <a:p>
            <a:r>
              <a:rPr lang="en-IN" sz="3200" b="1" dirty="0"/>
              <a:t>Step-5</a:t>
            </a:r>
          </a:p>
        </p:txBody>
      </p:sp>
      <p:sp>
        <p:nvSpPr>
          <p:cNvPr id="34" name="Rectangle 33">
            <a:extLst>
              <a:ext uri="{FF2B5EF4-FFF2-40B4-BE49-F238E27FC236}">
                <a16:creationId xmlns:a16="http://schemas.microsoft.com/office/drawing/2014/main" xmlns="" id="{19AD7FD4-D276-4D80-9606-963E72A27123}"/>
              </a:ext>
            </a:extLst>
          </p:cNvPr>
          <p:cNvSpPr/>
          <p:nvPr/>
        </p:nvSpPr>
        <p:spPr>
          <a:xfrm>
            <a:off x="16512214" y="7737815"/>
            <a:ext cx="1603437" cy="584775"/>
          </a:xfrm>
          <a:prstGeom prst="rect">
            <a:avLst/>
          </a:prstGeom>
        </p:spPr>
        <p:txBody>
          <a:bodyPr wrap="square">
            <a:spAutoFit/>
          </a:bodyPr>
          <a:lstStyle/>
          <a:p>
            <a:r>
              <a:rPr lang="en-IN" sz="3200" b="1" dirty="0"/>
              <a:t>Step-6</a:t>
            </a:r>
          </a:p>
        </p:txBody>
      </p:sp>
    </p:spTree>
    <p:extLst>
      <p:ext uri="{BB962C8B-B14F-4D97-AF65-F5344CB8AC3E}">
        <p14:creationId xmlns:p14="http://schemas.microsoft.com/office/powerpoint/2010/main" val="400760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616551" y="-143071"/>
            <a:ext cx="6552728" cy="2560316"/>
            <a:chOff x="11406558" y="1641906"/>
            <a:chExt cx="9503846" cy="1909355"/>
          </a:xfrm>
        </p:grpSpPr>
        <p:grpSp>
          <p:nvGrpSpPr>
            <p:cNvPr id="13" name="Group 12"/>
            <p:cNvGrpSpPr/>
            <p:nvPr/>
          </p:nvGrpSpPr>
          <p:grpSpPr>
            <a:xfrm>
              <a:off x="11406558" y="1641906"/>
              <a:ext cx="9503846" cy="1909355"/>
              <a:chOff x="3805482" y="851752"/>
              <a:chExt cx="5348693" cy="1077033"/>
            </a:xfrm>
          </p:grpSpPr>
          <p:pic>
            <p:nvPicPr>
              <p:cNvPr id="15" name="object 3"/>
              <p:cNvPicPr/>
              <p:nvPr/>
            </p:nvPicPr>
            <p:blipFill>
              <a:blip r:embed="rId3" cstate="print"/>
              <a:stretch>
                <a:fillRect/>
              </a:stretch>
            </p:blipFill>
            <p:spPr>
              <a:xfrm>
                <a:off x="3805482" y="851752"/>
                <a:ext cx="5348693"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909623" y="1065242"/>
                <a:ext cx="4962846"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dirty="0">
                    <a:latin typeface="Times New Roman" panose="02020603050405020304" pitchFamily="18" charset="0"/>
                    <a:cs typeface="Times New Roman" panose="02020603050405020304" pitchFamily="18" charset="0"/>
                  </a:rPr>
                  <a:t>Algorithm</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29</a:t>
            </a:fld>
            <a:endParaRPr lang="en-US" sz="2400">
              <a:latin typeface="Times New Roman" panose="02020603050405020304" pitchFamily="18" charset="0"/>
              <a:cs typeface="Times New Roman" panose="02020603050405020304" pitchFamily="18" charset="0"/>
            </a:endParaRPr>
          </a:p>
        </p:txBody>
      </p:sp>
      <p:pic>
        <p:nvPicPr>
          <p:cNvPr id="25" name="object 3">
            <a:extLst>
              <a:ext uri="{FF2B5EF4-FFF2-40B4-BE49-F238E27FC236}">
                <a16:creationId xmlns:a16="http://schemas.microsoft.com/office/drawing/2014/main" xmlns="" id="{38EE0021-C757-4B1C-A6E8-583F602B9838}"/>
              </a:ext>
            </a:extLst>
          </p:cNvPr>
          <p:cNvPicPr/>
          <p:nvPr/>
        </p:nvPicPr>
        <p:blipFill>
          <a:blip r:embed="rId4" cstate="print"/>
          <a:stretch>
            <a:fillRect/>
          </a:stretch>
        </p:blipFill>
        <p:spPr>
          <a:xfrm>
            <a:off x="1466193" y="2529885"/>
            <a:ext cx="6124253" cy="400304"/>
          </a:xfrm>
          <a:prstGeom prst="rect">
            <a:avLst/>
          </a:prstGeom>
        </p:spPr>
      </p:pic>
      <p:sp>
        <p:nvSpPr>
          <p:cNvPr id="4" name="Rectangle 3">
            <a:extLst>
              <a:ext uri="{FF2B5EF4-FFF2-40B4-BE49-F238E27FC236}">
                <a16:creationId xmlns:a16="http://schemas.microsoft.com/office/drawing/2014/main" xmlns="" id="{A95E381C-ECED-4476-B759-6FE6D599512A}"/>
              </a:ext>
            </a:extLst>
          </p:cNvPr>
          <p:cNvSpPr/>
          <p:nvPr/>
        </p:nvSpPr>
        <p:spPr>
          <a:xfrm>
            <a:off x="1796901" y="4131258"/>
            <a:ext cx="14540730" cy="4893647"/>
          </a:xfrm>
          <a:prstGeom prst="rect">
            <a:avLst/>
          </a:prstGeom>
        </p:spPr>
        <p:txBody>
          <a:bodyPr wrap="square">
            <a:spAutoFit/>
          </a:bodyPr>
          <a:lstStyle/>
          <a:p>
            <a:r>
              <a:rPr lang="en-US" sz="3200" b="1" dirty="0"/>
              <a:t>Algorithm is a step by step procedure for solving a problem.</a:t>
            </a:r>
          </a:p>
          <a:p>
            <a:endParaRPr lang="en-US" sz="3200" b="1" dirty="0"/>
          </a:p>
          <a:p>
            <a:r>
              <a:rPr lang="en-US" sz="3200" b="1" dirty="0"/>
              <a:t>Example: Algorithm for find square root of a given number</a:t>
            </a:r>
            <a:r>
              <a:rPr lang="en-US" dirty="0"/>
              <a:t>?</a:t>
            </a:r>
          </a:p>
          <a:p>
            <a:endParaRPr lang="en-US" sz="3600" dirty="0">
              <a:solidFill>
                <a:srgbClr val="FF0000"/>
              </a:solidFill>
            </a:endParaRPr>
          </a:p>
          <a:p>
            <a:r>
              <a:rPr lang="en-US" sz="3600" dirty="0">
                <a:solidFill>
                  <a:srgbClr val="FF0000"/>
                </a:solidFill>
              </a:rPr>
              <a:t>Step 1: Start</a:t>
            </a:r>
          </a:p>
          <a:p>
            <a:r>
              <a:rPr lang="en-US" sz="3600" dirty="0">
                <a:solidFill>
                  <a:srgbClr val="FF0000"/>
                </a:solidFill>
              </a:rPr>
              <a:t>Step 2: Read a number x</a:t>
            </a:r>
          </a:p>
          <a:p>
            <a:r>
              <a:rPr lang="en-US" sz="3600" dirty="0">
                <a:solidFill>
                  <a:srgbClr val="FF0000"/>
                </a:solidFill>
              </a:rPr>
              <a:t>Step 3: Find square root of given number x  </a:t>
            </a:r>
          </a:p>
          <a:p>
            <a:r>
              <a:rPr lang="en-US" sz="3600" dirty="0">
                <a:solidFill>
                  <a:srgbClr val="FF0000"/>
                </a:solidFill>
              </a:rPr>
              <a:t>Step 4: print the square root value</a:t>
            </a:r>
          </a:p>
          <a:p>
            <a:r>
              <a:rPr lang="en-US" sz="3600" dirty="0">
                <a:solidFill>
                  <a:srgbClr val="FF0000"/>
                </a:solidFill>
              </a:rPr>
              <a:t>Step 5: Stop</a:t>
            </a:r>
          </a:p>
        </p:txBody>
      </p:sp>
    </p:spTree>
    <p:extLst>
      <p:ext uri="{BB962C8B-B14F-4D97-AF65-F5344CB8AC3E}">
        <p14:creationId xmlns:p14="http://schemas.microsoft.com/office/powerpoint/2010/main" val="410975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Syllabus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a:t>
            </a:fld>
            <a:endParaRPr lang="en-US"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4309F1FC-D63C-4F84-66D9-507D8D612562}"/>
              </a:ext>
            </a:extLst>
          </p:cNvPr>
          <p:cNvSpPr txBox="1"/>
          <p:nvPr/>
        </p:nvSpPr>
        <p:spPr>
          <a:xfrm>
            <a:off x="1143943" y="1620094"/>
            <a:ext cx="17425936" cy="8402300"/>
          </a:xfrm>
          <a:prstGeom prst="rect">
            <a:avLst/>
          </a:prstGeom>
          <a:noFill/>
        </p:spPr>
        <p:txBody>
          <a:bodyPr wrap="square">
            <a:spAutoFit/>
          </a:bodyPr>
          <a:lstStyle/>
          <a:p>
            <a:r>
              <a:rPr lang="en-IN" sz="2800" b="1" dirty="0">
                <a:solidFill>
                  <a:srgbClr val="000000"/>
                </a:solidFill>
                <a:latin typeface="Times New Roman" panose="02020603050405020304" pitchFamily="18" charset="0"/>
              </a:rPr>
              <a:t>UNIT – III</a:t>
            </a:r>
          </a:p>
          <a:p>
            <a:pPr algn="just"/>
            <a:r>
              <a:rPr lang="en-IN" sz="2800" dirty="0">
                <a:solidFill>
                  <a:srgbClr val="000000"/>
                </a:solidFill>
                <a:latin typeface="Times New Roman" panose="02020603050405020304" pitchFamily="18" charset="0"/>
              </a:rPr>
              <a:t>Arrays indexing, Accessing  programs with array of integers, two dimensional arrays, Introduction to Strings, string handling functions. </a:t>
            </a:r>
          </a:p>
          <a:p>
            <a:pPr algn="just"/>
            <a:r>
              <a:rPr lang="en-IN" sz="2800" dirty="0">
                <a:solidFill>
                  <a:srgbClr val="000000"/>
                </a:solidFill>
                <a:latin typeface="Times New Roman" panose="02020603050405020304" pitchFamily="18" charset="0"/>
              </a:rPr>
              <a:t>Sorting techniques: bubble sort, selection sort.</a:t>
            </a:r>
          </a:p>
          <a:p>
            <a:pPr algn="just"/>
            <a:r>
              <a:rPr lang="en-IN" sz="2800" dirty="0">
                <a:solidFill>
                  <a:srgbClr val="000000"/>
                </a:solidFill>
                <a:latin typeface="Times New Roman" panose="02020603050405020304" pitchFamily="18" charset="0"/>
              </a:rPr>
              <a:t>Searching Techniques: linear , Binary search.</a:t>
            </a:r>
            <a:endParaRPr lang="en-IN" sz="2800" dirty="0">
              <a:solidFill>
                <a:srgbClr val="000000"/>
              </a:solidFill>
              <a:effectLst/>
              <a:latin typeface="Arial" panose="020B0604020202020204" pitchFamily="34" charset="0"/>
              <a:ea typeface="Times New Roman" panose="02020603050405020304" pitchFamily="18" charset="0"/>
            </a:endParaRPr>
          </a:p>
          <a:p>
            <a:endParaRPr lang="en-IN" sz="2800" dirty="0">
              <a:solidFill>
                <a:srgbClr val="000000"/>
              </a:solidFill>
              <a:latin typeface="Times New Roman" panose="02020603050405020304" pitchFamily="18" charset="0"/>
            </a:endParaRPr>
          </a:p>
          <a:p>
            <a:r>
              <a:rPr lang="en-IN" sz="2800" b="1" dirty="0">
                <a:solidFill>
                  <a:srgbClr val="000000"/>
                </a:solidFill>
                <a:latin typeface="Times New Roman" panose="02020603050405020304" pitchFamily="18" charset="0"/>
              </a:rPr>
              <a:t>UNIT – IV</a:t>
            </a:r>
          </a:p>
          <a:p>
            <a:r>
              <a:rPr lang="en-IN" sz="2800" dirty="0">
                <a:solidFill>
                  <a:srgbClr val="000000"/>
                </a:solidFill>
                <a:latin typeface="Times New Roman" panose="02020603050405020304" pitchFamily="18" charset="0"/>
              </a:rPr>
              <a:t> </a:t>
            </a:r>
          </a:p>
          <a:p>
            <a:r>
              <a:rPr lang="en-IN" sz="2800" dirty="0">
                <a:solidFill>
                  <a:srgbClr val="000000"/>
                </a:solidFill>
                <a:latin typeface="Times New Roman" panose="02020603050405020304" pitchFamily="18" charset="0"/>
              </a:rPr>
              <a:t>Functions: Introduction to Functions, Function Declaration and Definition, Function call Return Types and Arguments, arrays as parameters, Scope and Lifetime of Variables, storage class, recursion, functions &amp; pointers, function, and arrays.</a:t>
            </a:r>
          </a:p>
          <a:p>
            <a:endParaRPr lang="en-IN" sz="2800" dirty="0">
              <a:solidFill>
                <a:srgbClr val="000000"/>
              </a:solidFill>
              <a:latin typeface="Times New Roman" panose="02020603050405020304" pitchFamily="18" charset="0"/>
            </a:endParaRPr>
          </a:p>
          <a:p>
            <a:endParaRPr lang="en-IN" sz="2800" dirty="0">
              <a:solidFill>
                <a:srgbClr val="000000"/>
              </a:solidFill>
              <a:latin typeface="Times New Roman" panose="02020603050405020304" pitchFamily="18" charset="0"/>
            </a:endParaRPr>
          </a:p>
          <a:p>
            <a:r>
              <a:rPr lang="en-IN" sz="2800" b="1" dirty="0">
                <a:solidFill>
                  <a:srgbClr val="000000"/>
                </a:solidFill>
                <a:latin typeface="Times New Roman" panose="02020603050405020304" pitchFamily="18" charset="0"/>
              </a:rPr>
              <a:t>UNIT – V</a:t>
            </a:r>
          </a:p>
          <a:p>
            <a:pPr algn="just"/>
            <a:r>
              <a:rPr lang="en-IN" sz="2800" dirty="0">
                <a:solidFill>
                  <a:srgbClr val="000000"/>
                </a:solidFill>
                <a:latin typeface="Times New Roman" panose="02020603050405020304" pitchFamily="18" charset="0"/>
              </a:rPr>
              <a:t>Introduction to Pointers, dereferencing and address operators, pointer and address arithmetic, array manipulation using pointers, modifying parameters inside functions using pointers, Command line Arguments, Dynamic memory allocation, Null Pointer, generic pointer, dangling pointer </a:t>
            </a:r>
          </a:p>
          <a:p>
            <a:r>
              <a:rPr lang="en-IN" sz="2800" dirty="0">
                <a:solidFill>
                  <a:srgbClr val="000000"/>
                </a:solidFill>
                <a:latin typeface="Times New Roman" panose="02020603050405020304" pitchFamily="18" charset="0"/>
              </a:rPr>
              <a:t>Introduction to Structures Accessing the structure</a:t>
            </a:r>
          </a:p>
          <a:p>
            <a:endParaRPr lang="en-IN" sz="1800" b="1" dirty="0">
              <a:solidFill>
                <a:srgbClr val="000000"/>
              </a:solidFill>
              <a:latin typeface="Times New Roman" panose="02020603050405020304" pitchFamily="18" charset="0"/>
            </a:endParaRPr>
          </a:p>
          <a:p>
            <a:endParaRPr lang="en-IN" sz="180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58287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616551" y="-143071"/>
            <a:ext cx="6552728" cy="2560316"/>
            <a:chOff x="11406558" y="1641906"/>
            <a:chExt cx="9503846" cy="1909355"/>
          </a:xfrm>
        </p:grpSpPr>
        <p:grpSp>
          <p:nvGrpSpPr>
            <p:cNvPr id="13" name="Group 12"/>
            <p:cNvGrpSpPr/>
            <p:nvPr/>
          </p:nvGrpSpPr>
          <p:grpSpPr>
            <a:xfrm>
              <a:off x="11406558" y="1641906"/>
              <a:ext cx="9503846" cy="1909355"/>
              <a:chOff x="3805482" y="851752"/>
              <a:chExt cx="5348693" cy="1077033"/>
            </a:xfrm>
          </p:grpSpPr>
          <p:pic>
            <p:nvPicPr>
              <p:cNvPr id="15" name="object 3"/>
              <p:cNvPicPr/>
              <p:nvPr/>
            </p:nvPicPr>
            <p:blipFill>
              <a:blip r:embed="rId3" cstate="print"/>
              <a:stretch>
                <a:fillRect/>
              </a:stretch>
            </p:blipFill>
            <p:spPr>
              <a:xfrm>
                <a:off x="3805482" y="851752"/>
                <a:ext cx="5348693"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909623" y="1065242"/>
                <a:ext cx="4962846"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dirty="0">
                    <a:latin typeface="Times New Roman" panose="02020603050405020304" pitchFamily="18" charset="0"/>
                    <a:cs typeface="Times New Roman" panose="02020603050405020304" pitchFamily="18" charset="0"/>
                  </a:rPr>
                  <a:t>Algorithm</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30</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AB0B678-6935-4E60-A044-09CB33F6DFB6}"/>
              </a:ext>
            </a:extLst>
          </p:cNvPr>
          <p:cNvSpPr/>
          <p:nvPr/>
        </p:nvSpPr>
        <p:spPr>
          <a:xfrm>
            <a:off x="1143943" y="2546395"/>
            <a:ext cx="13609512" cy="810478"/>
          </a:xfrm>
          <a:prstGeom prst="rect">
            <a:avLst/>
          </a:prstGeom>
        </p:spPr>
        <p:txBody>
          <a:bodyPr wrap="square">
            <a:spAutoFit/>
          </a:bodyPr>
          <a:lstStyle/>
          <a:p>
            <a:pPr marL="12700" marR="5080">
              <a:lnSpc>
                <a:spcPts val="2770"/>
              </a:lnSpc>
              <a:spcBef>
                <a:spcPts val="680"/>
              </a:spcBef>
            </a:pPr>
            <a:r>
              <a:rPr lang="en-US" sz="3200" b="1" spc="-5" dirty="0">
                <a:solidFill>
                  <a:srgbClr val="FF0000"/>
                </a:solidFill>
                <a:latin typeface="Arial"/>
                <a:cs typeface="Arial"/>
              </a:rPr>
              <a:t>Example:</a:t>
            </a:r>
            <a:r>
              <a:rPr lang="en-US" sz="3200" b="1" spc="-90" dirty="0">
                <a:solidFill>
                  <a:srgbClr val="FF0000"/>
                </a:solidFill>
                <a:latin typeface="Arial"/>
                <a:cs typeface="Arial"/>
              </a:rPr>
              <a:t> </a:t>
            </a:r>
            <a:r>
              <a:rPr lang="en-US" sz="3200" b="1" spc="-5" dirty="0">
                <a:solidFill>
                  <a:srgbClr val="FF0000"/>
                </a:solidFill>
                <a:latin typeface="Arial"/>
                <a:cs typeface="Arial"/>
              </a:rPr>
              <a:t>Algorithm</a:t>
            </a:r>
            <a:r>
              <a:rPr lang="en-US" sz="3200" b="1" spc="15" dirty="0">
                <a:solidFill>
                  <a:srgbClr val="FF0000"/>
                </a:solidFill>
                <a:latin typeface="Arial"/>
                <a:cs typeface="Arial"/>
              </a:rPr>
              <a:t> </a:t>
            </a:r>
            <a:r>
              <a:rPr lang="en-US" sz="3200" b="1" spc="-5" dirty="0">
                <a:solidFill>
                  <a:srgbClr val="FF0000"/>
                </a:solidFill>
                <a:latin typeface="Arial"/>
                <a:cs typeface="Arial"/>
              </a:rPr>
              <a:t>for</a:t>
            </a:r>
            <a:r>
              <a:rPr lang="en-US" sz="3200" b="1" spc="10" dirty="0">
                <a:solidFill>
                  <a:srgbClr val="FF0000"/>
                </a:solidFill>
                <a:latin typeface="Arial"/>
                <a:cs typeface="Arial"/>
              </a:rPr>
              <a:t> </a:t>
            </a:r>
            <a:r>
              <a:rPr lang="en-US" sz="3200" b="1" spc="-5" dirty="0">
                <a:solidFill>
                  <a:srgbClr val="FF0000"/>
                </a:solidFill>
                <a:latin typeface="Arial"/>
                <a:cs typeface="Arial"/>
              </a:rPr>
              <a:t>checking</a:t>
            </a:r>
            <a:r>
              <a:rPr lang="en-US" sz="3200" b="1" spc="20" dirty="0">
                <a:solidFill>
                  <a:srgbClr val="FF0000"/>
                </a:solidFill>
                <a:latin typeface="Arial"/>
                <a:cs typeface="Arial"/>
              </a:rPr>
              <a:t> </a:t>
            </a:r>
            <a:r>
              <a:rPr lang="en-US" sz="3200" b="1" spc="-5" dirty="0">
                <a:solidFill>
                  <a:srgbClr val="FF0000"/>
                </a:solidFill>
                <a:latin typeface="Arial"/>
                <a:cs typeface="Arial"/>
              </a:rPr>
              <a:t>whether</a:t>
            </a:r>
            <a:r>
              <a:rPr lang="en-US" sz="3200" b="1" spc="40" dirty="0">
                <a:solidFill>
                  <a:srgbClr val="FF0000"/>
                </a:solidFill>
                <a:latin typeface="Arial"/>
                <a:cs typeface="Arial"/>
              </a:rPr>
              <a:t> </a:t>
            </a:r>
            <a:r>
              <a:rPr lang="en-US" sz="3200" b="1" spc="-5" dirty="0">
                <a:solidFill>
                  <a:srgbClr val="FF0000"/>
                </a:solidFill>
                <a:latin typeface="Arial"/>
                <a:cs typeface="Arial"/>
              </a:rPr>
              <a:t>the</a:t>
            </a:r>
            <a:r>
              <a:rPr lang="en-US" sz="3200" b="1" spc="5" dirty="0">
                <a:solidFill>
                  <a:srgbClr val="FF0000"/>
                </a:solidFill>
                <a:latin typeface="Arial"/>
                <a:cs typeface="Arial"/>
              </a:rPr>
              <a:t> </a:t>
            </a:r>
            <a:r>
              <a:rPr lang="en-US" sz="3200" b="1" dirty="0">
                <a:solidFill>
                  <a:srgbClr val="FF0000"/>
                </a:solidFill>
                <a:latin typeface="Arial"/>
                <a:cs typeface="Arial"/>
              </a:rPr>
              <a:t>given</a:t>
            </a:r>
            <a:r>
              <a:rPr lang="en-US" sz="3200" b="1" spc="5" dirty="0">
                <a:solidFill>
                  <a:srgbClr val="FF0000"/>
                </a:solidFill>
                <a:latin typeface="Arial"/>
                <a:cs typeface="Arial"/>
              </a:rPr>
              <a:t> </a:t>
            </a:r>
            <a:r>
              <a:rPr lang="en-US" sz="3200" b="1" spc="-5" dirty="0">
                <a:solidFill>
                  <a:srgbClr val="FF0000"/>
                </a:solidFill>
                <a:latin typeface="Arial"/>
                <a:cs typeface="Arial"/>
              </a:rPr>
              <a:t>number</a:t>
            </a:r>
            <a:r>
              <a:rPr lang="en-US" sz="3200" b="1" spc="40" dirty="0">
                <a:solidFill>
                  <a:srgbClr val="FF0000"/>
                </a:solidFill>
                <a:latin typeface="Arial"/>
                <a:cs typeface="Arial"/>
              </a:rPr>
              <a:t> </a:t>
            </a:r>
            <a:r>
              <a:rPr lang="en-US" sz="3200" b="1" spc="-5" dirty="0">
                <a:solidFill>
                  <a:srgbClr val="FF0000"/>
                </a:solidFill>
                <a:latin typeface="Arial"/>
                <a:cs typeface="Arial"/>
              </a:rPr>
              <a:t>is </a:t>
            </a:r>
            <a:r>
              <a:rPr lang="en-US" sz="3200" b="1" spc="-765" dirty="0">
                <a:solidFill>
                  <a:srgbClr val="FF0000"/>
                </a:solidFill>
                <a:latin typeface="Arial"/>
                <a:cs typeface="Arial"/>
              </a:rPr>
              <a:t> </a:t>
            </a:r>
            <a:r>
              <a:rPr lang="en-US" sz="3200" b="1" spc="-5" dirty="0">
                <a:solidFill>
                  <a:srgbClr val="FF0000"/>
                </a:solidFill>
                <a:latin typeface="Arial"/>
                <a:cs typeface="Arial"/>
              </a:rPr>
              <a:t>positive</a:t>
            </a:r>
            <a:r>
              <a:rPr lang="en-US" sz="3200" b="1" spc="15" dirty="0">
                <a:solidFill>
                  <a:srgbClr val="FF0000"/>
                </a:solidFill>
                <a:latin typeface="Arial"/>
                <a:cs typeface="Arial"/>
              </a:rPr>
              <a:t> </a:t>
            </a:r>
            <a:r>
              <a:rPr lang="en-US" sz="3200" b="1" spc="-5" dirty="0">
                <a:solidFill>
                  <a:srgbClr val="FF0000"/>
                </a:solidFill>
                <a:latin typeface="Arial"/>
                <a:cs typeface="Arial"/>
              </a:rPr>
              <a:t>or negative?</a:t>
            </a:r>
            <a:endParaRPr lang="en-US" sz="3200" dirty="0">
              <a:latin typeface="Arial"/>
              <a:cs typeface="Arial"/>
            </a:endParaRPr>
          </a:p>
        </p:txBody>
      </p:sp>
      <p:sp>
        <p:nvSpPr>
          <p:cNvPr id="5" name="Rectangle 4">
            <a:extLst>
              <a:ext uri="{FF2B5EF4-FFF2-40B4-BE49-F238E27FC236}">
                <a16:creationId xmlns:a16="http://schemas.microsoft.com/office/drawing/2014/main" xmlns="" id="{3297F815-85F2-4BE9-A538-46E7A047473A}"/>
              </a:ext>
            </a:extLst>
          </p:cNvPr>
          <p:cNvSpPr/>
          <p:nvPr/>
        </p:nvSpPr>
        <p:spPr>
          <a:xfrm>
            <a:off x="1720007" y="3789333"/>
            <a:ext cx="12817424" cy="2862322"/>
          </a:xfrm>
          <a:prstGeom prst="rect">
            <a:avLst/>
          </a:prstGeom>
        </p:spPr>
        <p:txBody>
          <a:bodyPr wrap="square">
            <a:spAutoFit/>
          </a:bodyPr>
          <a:lstStyle/>
          <a:p>
            <a:r>
              <a:rPr lang="en-US" sz="3600" dirty="0">
                <a:solidFill>
                  <a:schemeClr val="tx2"/>
                </a:solidFill>
              </a:rPr>
              <a:t>Step 1: Start</a:t>
            </a:r>
          </a:p>
          <a:p>
            <a:r>
              <a:rPr lang="en-US" sz="3600" dirty="0">
                <a:solidFill>
                  <a:schemeClr val="tx2"/>
                </a:solidFill>
              </a:rPr>
              <a:t>Step 2: Read a number x</a:t>
            </a:r>
          </a:p>
          <a:p>
            <a:r>
              <a:rPr lang="en-US" sz="3600" dirty="0">
                <a:solidFill>
                  <a:schemeClr val="tx2"/>
                </a:solidFill>
              </a:rPr>
              <a:t>Step 3: if x is greater than or equal to zero, print x is positive  </a:t>
            </a:r>
          </a:p>
          <a:p>
            <a:r>
              <a:rPr lang="en-US" sz="3600" dirty="0">
                <a:solidFill>
                  <a:schemeClr val="tx2"/>
                </a:solidFill>
              </a:rPr>
              <a:t>Step 4: if x is less than zero, print x is negative</a:t>
            </a:r>
          </a:p>
          <a:p>
            <a:r>
              <a:rPr lang="en-US" sz="3600" dirty="0">
                <a:solidFill>
                  <a:schemeClr val="tx2"/>
                </a:solidFill>
              </a:rPr>
              <a:t>Step 5: Stop</a:t>
            </a:r>
          </a:p>
        </p:txBody>
      </p:sp>
    </p:spTree>
    <p:extLst>
      <p:ext uri="{BB962C8B-B14F-4D97-AF65-F5344CB8AC3E}">
        <p14:creationId xmlns:p14="http://schemas.microsoft.com/office/powerpoint/2010/main" val="254421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grpId="0" nodeType="clickEffect">
                                  <p:stCondLst>
                                    <p:cond delay="0"/>
                                  </p:stCondLst>
                                  <p:childTnLst>
                                    <p:animScale>
                                      <p:cBhvr>
                                        <p:cTn id="38" dur="2000" fill="hold"/>
                                        <p:tgtEl>
                                          <p:spTgt spid="5">
                                            <p:txEl>
                                              <p:pRg st="0" end="0"/>
                                            </p:txEl>
                                          </p:spTgt>
                                        </p:tgtEl>
                                      </p:cBhvr>
                                      <p:by x="150000" y="150000"/>
                                    </p:animScale>
                                  </p:childTnLst>
                                </p:cTn>
                              </p:par>
                              <p:par>
                                <p:cTn id="39" presetID="6" presetClass="emph" presetSubtype="0" fill="hold" grpId="0" nodeType="withEffect">
                                  <p:stCondLst>
                                    <p:cond delay="0"/>
                                  </p:stCondLst>
                                  <p:childTnLst>
                                    <p:animScale>
                                      <p:cBhvr>
                                        <p:cTn id="40" dur="2000" fill="hold"/>
                                        <p:tgtEl>
                                          <p:spTgt spid="5">
                                            <p:txEl>
                                              <p:pRg st="1" end="1"/>
                                            </p:txEl>
                                          </p:spTgt>
                                        </p:tgtEl>
                                      </p:cBhvr>
                                      <p:by x="150000" y="150000"/>
                                    </p:animScale>
                                  </p:childTnLst>
                                </p:cTn>
                              </p:par>
                              <p:par>
                                <p:cTn id="41" presetID="6" presetClass="emph" presetSubtype="0" fill="hold" grpId="0" nodeType="withEffect">
                                  <p:stCondLst>
                                    <p:cond delay="0"/>
                                  </p:stCondLst>
                                  <p:childTnLst>
                                    <p:animScale>
                                      <p:cBhvr>
                                        <p:cTn id="42" dur="2000" fill="hold"/>
                                        <p:tgtEl>
                                          <p:spTgt spid="5">
                                            <p:txEl>
                                              <p:pRg st="2" end="2"/>
                                            </p:txEl>
                                          </p:spTgt>
                                        </p:tgtEl>
                                      </p:cBhvr>
                                      <p:by x="150000" y="150000"/>
                                    </p:animScale>
                                  </p:childTnLst>
                                </p:cTn>
                              </p:par>
                              <p:par>
                                <p:cTn id="43" presetID="6" presetClass="emph" presetSubtype="0" fill="hold" grpId="0" nodeType="withEffect">
                                  <p:stCondLst>
                                    <p:cond delay="0"/>
                                  </p:stCondLst>
                                  <p:childTnLst>
                                    <p:animScale>
                                      <p:cBhvr>
                                        <p:cTn id="44" dur="2000" fill="hold"/>
                                        <p:tgtEl>
                                          <p:spTgt spid="5">
                                            <p:txEl>
                                              <p:pRg st="3" end="3"/>
                                            </p:txEl>
                                          </p:spTgt>
                                        </p:tgtEl>
                                      </p:cBhvr>
                                      <p:by x="150000" y="150000"/>
                                    </p:animScale>
                                  </p:childTnLst>
                                </p:cTn>
                              </p:par>
                              <p:par>
                                <p:cTn id="45" presetID="6" presetClass="emph" presetSubtype="0" fill="hold" grpId="0" nodeType="withEffect">
                                  <p:stCondLst>
                                    <p:cond delay="0"/>
                                  </p:stCondLst>
                                  <p:childTnLst>
                                    <p:animScale>
                                      <p:cBhvr>
                                        <p:cTn id="46" dur="2000" fill="hold"/>
                                        <p:tgtEl>
                                          <p:spTgt spid="5">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320407" y="-252114"/>
            <a:ext cx="8314807" cy="2560316"/>
            <a:chOff x="9305353" y="1641906"/>
            <a:chExt cx="9503846" cy="1909355"/>
          </a:xfrm>
        </p:grpSpPr>
        <p:grpSp>
          <p:nvGrpSpPr>
            <p:cNvPr id="13" name="Group 12"/>
            <p:cNvGrpSpPr/>
            <p:nvPr/>
          </p:nvGrpSpPr>
          <p:grpSpPr>
            <a:xfrm>
              <a:off x="9305353" y="1641906"/>
              <a:ext cx="9503846" cy="1909355"/>
              <a:chOff x="2622940" y="851752"/>
              <a:chExt cx="5348693" cy="1077033"/>
            </a:xfrm>
          </p:grpSpPr>
          <p:pic>
            <p:nvPicPr>
              <p:cNvPr id="15" name="object 3"/>
              <p:cNvPicPr/>
              <p:nvPr/>
            </p:nvPicPr>
            <p:blipFill>
              <a:blip r:embed="rId3" cstate="print"/>
              <a:stretch>
                <a:fillRect/>
              </a:stretch>
            </p:blipFill>
            <p:spPr>
              <a:xfrm>
                <a:off x="2622940" y="851752"/>
                <a:ext cx="5348693"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2715581" y="1065242"/>
                <a:ext cx="4962846"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40" dirty="0">
                    <a:solidFill>
                      <a:srgbClr val="000000"/>
                    </a:solidFill>
                    <a:uFill>
                      <a:solidFill>
                        <a:srgbClr val="000000"/>
                      </a:solidFill>
                    </a:uFill>
                    <a:latin typeface="Calibri Light"/>
                    <a:cs typeface="Calibri Light"/>
                  </a:rPr>
                  <a:t>Characteristics</a:t>
                </a:r>
                <a:r>
                  <a:rPr lang="en-IN" sz="4800" u="heavy" spc="-105" dirty="0">
                    <a:solidFill>
                      <a:srgbClr val="000000"/>
                    </a:solidFill>
                    <a:uFill>
                      <a:solidFill>
                        <a:srgbClr val="000000"/>
                      </a:solidFill>
                    </a:uFill>
                    <a:latin typeface="Calibri Light"/>
                    <a:cs typeface="Calibri Light"/>
                  </a:rPr>
                  <a:t> </a:t>
                </a:r>
                <a:r>
                  <a:rPr lang="en-IN" sz="4800" u="heavy" spc="-15" dirty="0">
                    <a:solidFill>
                      <a:srgbClr val="000000"/>
                    </a:solidFill>
                    <a:uFill>
                      <a:solidFill>
                        <a:srgbClr val="000000"/>
                      </a:solidFill>
                    </a:uFill>
                    <a:latin typeface="Calibri Light"/>
                    <a:cs typeface="Calibri Light"/>
                  </a:rPr>
                  <a:t>of</a:t>
                </a:r>
                <a:r>
                  <a:rPr lang="en-IN" sz="4800" u="heavy" spc="-70" dirty="0">
                    <a:solidFill>
                      <a:srgbClr val="000000"/>
                    </a:solidFill>
                    <a:uFill>
                      <a:solidFill>
                        <a:srgbClr val="000000"/>
                      </a:solidFill>
                    </a:uFill>
                    <a:latin typeface="Calibri Light"/>
                    <a:cs typeface="Calibri Light"/>
                  </a:rPr>
                  <a:t> </a:t>
                </a:r>
                <a:r>
                  <a:rPr lang="en-IN" sz="4800" u="heavy" spc="-30" dirty="0">
                    <a:solidFill>
                      <a:srgbClr val="000000"/>
                    </a:solidFill>
                    <a:uFill>
                      <a:solidFill>
                        <a:srgbClr val="000000"/>
                      </a:solidFill>
                    </a:uFill>
                    <a:latin typeface="Calibri Light"/>
                    <a:cs typeface="Calibri Light"/>
                  </a:rPr>
                  <a:t>algorithm</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31</a:t>
            </a:fld>
            <a:endParaRPr lang="en-US" sz="24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3297F815-85F2-4BE9-A538-46E7A047473A}"/>
              </a:ext>
            </a:extLst>
          </p:cNvPr>
          <p:cNvSpPr/>
          <p:nvPr/>
        </p:nvSpPr>
        <p:spPr>
          <a:xfrm>
            <a:off x="965342" y="1587462"/>
            <a:ext cx="17993816" cy="7509748"/>
          </a:xfrm>
          <a:prstGeom prst="rect">
            <a:avLst/>
          </a:prstGeom>
        </p:spPr>
        <p:txBody>
          <a:bodyPr wrap="square">
            <a:spAutoFit/>
          </a:bodyPr>
          <a:lstStyle/>
          <a:p>
            <a:pPr marL="584200" marR="904240" indent="-571500" algn="just">
              <a:spcBef>
                <a:spcPts val="705"/>
              </a:spcBef>
              <a:buSzPct val="96153"/>
              <a:buFont typeface="Arial" panose="020B0604020202020204" pitchFamily="34" charset="0"/>
              <a:buChar char="•"/>
              <a:tabLst>
                <a:tab pos="297180" algn="l"/>
              </a:tabLst>
            </a:pPr>
            <a:r>
              <a:rPr lang="en-US" sz="3600" b="1" u="heavy" spc="140" dirty="0">
                <a:solidFill>
                  <a:srgbClr val="6F2F9F"/>
                </a:solidFill>
                <a:uFill>
                  <a:solidFill>
                    <a:srgbClr val="6F2F9F"/>
                  </a:solidFill>
                </a:uFill>
                <a:latin typeface="Arial"/>
                <a:cs typeface="Arial"/>
              </a:rPr>
              <a:t>Input</a:t>
            </a:r>
            <a:r>
              <a:rPr lang="en-US" sz="3600" b="1" u="heavy" spc="-50" dirty="0">
                <a:solidFill>
                  <a:srgbClr val="6F2F9F"/>
                </a:solidFill>
                <a:uFill>
                  <a:solidFill>
                    <a:srgbClr val="6F2F9F"/>
                  </a:solidFill>
                </a:uFill>
                <a:latin typeface="Arial"/>
                <a:cs typeface="Arial"/>
              </a:rPr>
              <a:t> </a:t>
            </a:r>
            <a:r>
              <a:rPr lang="en-US" sz="3600" b="1" u="heavy" spc="-125" dirty="0">
                <a:solidFill>
                  <a:srgbClr val="6F2F9F"/>
                </a:solidFill>
                <a:uFill>
                  <a:solidFill>
                    <a:srgbClr val="6F2F9F"/>
                  </a:solidFill>
                </a:uFill>
                <a:latin typeface="Arial"/>
                <a:cs typeface="Arial"/>
              </a:rPr>
              <a:t>:</a:t>
            </a:r>
            <a:r>
              <a:rPr lang="en-US" sz="3600" b="1" spc="-65" dirty="0">
                <a:solidFill>
                  <a:srgbClr val="6F2F9F"/>
                </a:solidFill>
                <a:latin typeface="Arial"/>
                <a:cs typeface="Arial"/>
              </a:rPr>
              <a:t> </a:t>
            </a:r>
            <a:r>
              <a:rPr lang="en-US" sz="3600" spc="-80" dirty="0">
                <a:solidFill>
                  <a:srgbClr val="383838"/>
                </a:solidFill>
                <a:latin typeface="Lucida Sans Unicode"/>
                <a:cs typeface="Lucida Sans Unicode"/>
              </a:rPr>
              <a:t>An</a:t>
            </a:r>
            <a:r>
              <a:rPr lang="en-US" sz="3600" spc="-135"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algorithm</a:t>
            </a:r>
            <a:r>
              <a:rPr lang="en-US" sz="3600" spc="-175" dirty="0">
                <a:solidFill>
                  <a:srgbClr val="383838"/>
                </a:solidFill>
                <a:latin typeface="Lucida Sans Unicode"/>
                <a:cs typeface="Lucida Sans Unicode"/>
              </a:rPr>
              <a:t> </a:t>
            </a:r>
            <a:r>
              <a:rPr lang="en-US" sz="3600" spc="-30" dirty="0">
                <a:solidFill>
                  <a:srgbClr val="383838"/>
                </a:solidFill>
                <a:latin typeface="Lucida Sans Unicode"/>
                <a:cs typeface="Lucida Sans Unicode"/>
              </a:rPr>
              <a:t>has</a:t>
            </a:r>
            <a:r>
              <a:rPr lang="en-US" sz="3600" spc="-140" dirty="0">
                <a:solidFill>
                  <a:srgbClr val="383838"/>
                </a:solidFill>
                <a:latin typeface="Lucida Sans Unicode"/>
                <a:cs typeface="Lucida Sans Unicode"/>
              </a:rPr>
              <a:t> </a:t>
            </a:r>
            <a:r>
              <a:rPr lang="en-US" sz="3600" spc="-85" dirty="0">
                <a:solidFill>
                  <a:srgbClr val="383838"/>
                </a:solidFill>
                <a:latin typeface="Lucida Sans Unicode"/>
                <a:cs typeface="Lucida Sans Unicode"/>
              </a:rPr>
              <a:t>zero</a:t>
            </a:r>
            <a:r>
              <a:rPr lang="en-US" sz="3600" spc="-175"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or</a:t>
            </a:r>
            <a:r>
              <a:rPr lang="en-US" sz="3600" spc="-140" dirty="0">
                <a:solidFill>
                  <a:srgbClr val="383838"/>
                </a:solidFill>
                <a:latin typeface="Lucida Sans Unicode"/>
                <a:cs typeface="Lucida Sans Unicode"/>
              </a:rPr>
              <a:t> </a:t>
            </a:r>
            <a:r>
              <a:rPr lang="en-US" sz="3600" spc="-20" dirty="0">
                <a:solidFill>
                  <a:srgbClr val="383838"/>
                </a:solidFill>
                <a:latin typeface="Lucida Sans Unicode"/>
                <a:cs typeface="Lucida Sans Unicode"/>
              </a:rPr>
              <a:t>more</a:t>
            </a:r>
            <a:r>
              <a:rPr lang="en-US" sz="3600" spc="-160" dirty="0">
                <a:solidFill>
                  <a:srgbClr val="383838"/>
                </a:solidFill>
                <a:latin typeface="Lucida Sans Unicode"/>
                <a:cs typeface="Lucida Sans Unicode"/>
              </a:rPr>
              <a:t> </a:t>
            </a:r>
            <a:r>
              <a:rPr lang="en-US" sz="3600" spc="-75" dirty="0">
                <a:solidFill>
                  <a:srgbClr val="383838"/>
                </a:solidFill>
                <a:latin typeface="Lucida Sans Unicode"/>
                <a:cs typeface="Lucida Sans Unicode"/>
              </a:rPr>
              <a:t>inputs,</a:t>
            </a:r>
            <a:r>
              <a:rPr lang="en-US" sz="3600" spc="-155" dirty="0">
                <a:solidFill>
                  <a:srgbClr val="383838"/>
                </a:solidFill>
                <a:latin typeface="Lucida Sans Unicode"/>
                <a:cs typeface="Lucida Sans Unicode"/>
              </a:rPr>
              <a:t> </a:t>
            </a:r>
            <a:r>
              <a:rPr lang="en-US" sz="3600" spc="-100" dirty="0" err="1">
                <a:solidFill>
                  <a:srgbClr val="383838"/>
                </a:solidFill>
                <a:latin typeface="Lucida Sans Unicode"/>
                <a:cs typeface="Lucida Sans Unicode"/>
              </a:rPr>
              <a:t>i.e</a:t>
            </a:r>
            <a:r>
              <a:rPr lang="en-US" sz="3600" spc="-100" dirty="0">
                <a:solidFill>
                  <a:srgbClr val="383838"/>
                </a:solidFill>
                <a:latin typeface="Lucida Sans Unicode"/>
                <a:cs typeface="Lucida Sans Unicode"/>
              </a:rPr>
              <a:t>,</a:t>
            </a:r>
            <a:r>
              <a:rPr lang="en-US" sz="3600" spc="-165"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quantities </a:t>
            </a:r>
            <a:r>
              <a:rPr lang="en-US" sz="3600" spc="-40" dirty="0">
                <a:solidFill>
                  <a:srgbClr val="383838"/>
                </a:solidFill>
                <a:latin typeface="Lucida Sans Unicode"/>
                <a:cs typeface="Lucida Sans Unicode"/>
              </a:rPr>
              <a:t>which</a:t>
            </a:r>
            <a:r>
              <a:rPr lang="en-US" sz="3600" spc="-140" dirty="0">
                <a:solidFill>
                  <a:srgbClr val="383838"/>
                </a:solidFill>
                <a:latin typeface="Lucida Sans Unicode"/>
                <a:cs typeface="Lucida Sans Unicode"/>
              </a:rPr>
              <a:t> </a:t>
            </a:r>
            <a:r>
              <a:rPr lang="en-US" sz="3600" spc="-10" dirty="0">
                <a:solidFill>
                  <a:srgbClr val="383838"/>
                </a:solidFill>
                <a:latin typeface="Lucida Sans Unicode"/>
                <a:cs typeface="Lucida Sans Unicode"/>
              </a:rPr>
              <a:t>are</a:t>
            </a:r>
            <a:r>
              <a:rPr lang="en-US" sz="3600" spc="-160" dirty="0">
                <a:solidFill>
                  <a:srgbClr val="383838"/>
                </a:solidFill>
                <a:latin typeface="Lucida Sans Unicode"/>
                <a:cs typeface="Lucida Sans Unicode"/>
              </a:rPr>
              <a:t> </a:t>
            </a:r>
            <a:r>
              <a:rPr lang="en-US" sz="3600" spc="-70" dirty="0">
                <a:solidFill>
                  <a:srgbClr val="383838"/>
                </a:solidFill>
                <a:latin typeface="Lucida Sans Unicode"/>
                <a:cs typeface="Lucida Sans Unicode"/>
              </a:rPr>
              <a:t>given</a:t>
            </a:r>
            <a:r>
              <a:rPr lang="en-US" sz="3600" spc="-150"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to</a:t>
            </a:r>
            <a:r>
              <a:rPr lang="en-US" sz="3600" spc="-160" dirty="0">
                <a:solidFill>
                  <a:srgbClr val="383838"/>
                </a:solidFill>
                <a:latin typeface="Lucida Sans Unicode"/>
                <a:cs typeface="Lucida Sans Unicode"/>
              </a:rPr>
              <a:t> </a:t>
            </a:r>
            <a:r>
              <a:rPr lang="en-US" sz="3600" spc="-75" dirty="0">
                <a:solidFill>
                  <a:srgbClr val="383838"/>
                </a:solidFill>
                <a:latin typeface="Lucida Sans Unicode"/>
                <a:cs typeface="Lucida Sans Unicode"/>
              </a:rPr>
              <a:t>it</a:t>
            </a:r>
            <a:r>
              <a:rPr lang="en-US" sz="3600" spc="-145" dirty="0">
                <a:solidFill>
                  <a:srgbClr val="383838"/>
                </a:solidFill>
                <a:latin typeface="Lucida Sans Unicode"/>
                <a:cs typeface="Lucida Sans Unicode"/>
              </a:rPr>
              <a:t> </a:t>
            </a:r>
            <a:r>
              <a:rPr lang="en-US" sz="3600" spc="-65" dirty="0">
                <a:solidFill>
                  <a:srgbClr val="383838"/>
                </a:solidFill>
                <a:latin typeface="Lucida Sans Unicode"/>
                <a:cs typeface="Lucida Sans Unicode"/>
              </a:rPr>
              <a:t>initially</a:t>
            </a:r>
            <a:r>
              <a:rPr lang="en-US" sz="3600" spc="-15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before</a:t>
            </a:r>
            <a:r>
              <a:rPr lang="en-US" sz="3600" spc="-17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the</a:t>
            </a:r>
            <a:r>
              <a:rPr lang="en-US" sz="3600" spc="-16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algorithm</a:t>
            </a:r>
            <a:r>
              <a:rPr lang="en-US" sz="3600" spc="-165" dirty="0">
                <a:solidFill>
                  <a:srgbClr val="383838"/>
                </a:solidFill>
                <a:latin typeface="Lucida Sans Unicode"/>
                <a:cs typeface="Lucida Sans Unicode"/>
              </a:rPr>
              <a:t> </a:t>
            </a:r>
            <a:r>
              <a:rPr lang="en-US" sz="3600" spc="-80" dirty="0">
                <a:solidFill>
                  <a:srgbClr val="383838"/>
                </a:solidFill>
                <a:latin typeface="Lucida Sans Unicode"/>
                <a:cs typeface="Lucida Sans Unicode"/>
              </a:rPr>
              <a:t>begins.</a:t>
            </a:r>
          </a:p>
          <a:p>
            <a:pPr marL="584200" marR="707390" indent="-571500" algn="just">
              <a:spcBef>
                <a:spcPts val="990"/>
              </a:spcBef>
              <a:buSzPct val="96153"/>
              <a:buFont typeface="Arial" panose="020B0604020202020204" pitchFamily="34" charset="0"/>
              <a:buChar char="•"/>
              <a:tabLst>
                <a:tab pos="297180" algn="l"/>
              </a:tabLst>
            </a:pPr>
            <a:r>
              <a:rPr lang="en-US" sz="3600" b="1" u="heavy" spc="60" dirty="0">
                <a:solidFill>
                  <a:srgbClr val="6F2F9F"/>
                </a:solidFill>
                <a:uFill>
                  <a:solidFill>
                    <a:srgbClr val="6F2F9F"/>
                  </a:solidFill>
                </a:uFill>
                <a:latin typeface="Arial"/>
                <a:cs typeface="Arial"/>
              </a:rPr>
              <a:t>Output: </a:t>
            </a:r>
            <a:r>
              <a:rPr lang="en-US" sz="3600" spc="60" dirty="0">
                <a:solidFill>
                  <a:srgbClr val="383838"/>
                </a:solidFill>
                <a:latin typeface="Lucida Sans Unicode"/>
                <a:cs typeface="Lucida Sans Unicode"/>
              </a:rPr>
              <a:t>An</a:t>
            </a:r>
            <a:r>
              <a:rPr lang="en-US" sz="3600" spc="-155"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algorithm</a:t>
            </a:r>
            <a:r>
              <a:rPr lang="en-US" sz="3600" spc="-165" dirty="0">
                <a:solidFill>
                  <a:srgbClr val="383838"/>
                </a:solidFill>
                <a:latin typeface="Lucida Sans Unicode"/>
                <a:cs typeface="Lucida Sans Unicode"/>
              </a:rPr>
              <a:t> </a:t>
            </a:r>
            <a:r>
              <a:rPr lang="en-US" sz="3600" spc="-30" dirty="0">
                <a:solidFill>
                  <a:srgbClr val="383838"/>
                </a:solidFill>
                <a:latin typeface="Lucida Sans Unicode"/>
                <a:cs typeface="Lucida Sans Unicode"/>
              </a:rPr>
              <a:t>has</a:t>
            </a:r>
            <a:r>
              <a:rPr lang="en-US" sz="3600" spc="-145" dirty="0">
                <a:solidFill>
                  <a:srgbClr val="383838"/>
                </a:solidFill>
                <a:latin typeface="Lucida Sans Unicode"/>
                <a:cs typeface="Lucida Sans Unicode"/>
              </a:rPr>
              <a:t> </a:t>
            </a:r>
            <a:r>
              <a:rPr lang="en-US" sz="3600" spc="-10" dirty="0">
                <a:solidFill>
                  <a:srgbClr val="383838"/>
                </a:solidFill>
                <a:latin typeface="Lucida Sans Unicode"/>
                <a:cs typeface="Lucida Sans Unicode"/>
              </a:rPr>
              <a:t>one</a:t>
            </a:r>
            <a:r>
              <a:rPr lang="en-US" sz="3600" spc="-140"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or</a:t>
            </a:r>
            <a:r>
              <a:rPr lang="en-US" sz="3600" spc="-150" dirty="0">
                <a:solidFill>
                  <a:srgbClr val="383838"/>
                </a:solidFill>
                <a:latin typeface="Lucida Sans Unicode"/>
                <a:cs typeface="Lucida Sans Unicode"/>
              </a:rPr>
              <a:t> </a:t>
            </a:r>
            <a:r>
              <a:rPr lang="en-US" sz="3600" spc="-20" dirty="0">
                <a:solidFill>
                  <a:srgbClr val="383838"/>
                </a:solidFill>
                <a:latin typeface="Lucida Sans Unicode"/>
                <a:cs typeface="Lucida Sans Unicode"/>
              </a:rPr>
              <a:t>more</a:t>
            </a:r>
            <a:r>
              <a:rPr lang="en-US" sz="3600" spc="-170"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outputs</a:t>
            </a:r>
            <a:r>
              <a:rPr lang="en-US" sz="3600" spc="-155" dirty="0">
                <a:solidFill>
                  <a:srgbClr val="383838"/>
                </a:solidFill>
                <a:latin typeface="Lucida Sans Unicode"/>
                <a:cs typeface="Lucida Sans Unicode"/>
              </a:rPr>
              <a:t> </a:t>
            </a:r>
            <a:r>
              <a:rPr lang="en-US" sz="3600" spc="-100" dirty="0" err="1">
                <a:solidFill>
                  <a:srgbClr val="383838"/>
                </a:solidFill>
                <a:latin typeface="Lucida Sans Unicode"/>
                <a:cs typeface="Lucida Sans Unicode"/>
              </a:rPr>
              <a:t>i.e</a:t>
            </a:r>
            <a:r>
              <a:rPr lang="en-US" sz="3600" spc="-100" dirty="0">
                <a:solidFill>
                  <a:srgbClr val="383838"/>
                </a:solidFill>
                <a:latin typeface="Lucida Sans Unicode"/>
                <a:cs typeface="Lucida Sans Unicode"/>
              </a:rPr>
              <a:t>,</a:t>
            </a:r>
            <a:r>
              <a:rPr lang="en-US" sz="3600" spc="-145"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quantities </a:t>
            </a:r>
            <a:r>
              <a:rPr lang="en-US" sz="3600" spc="-810" dirty="0">
                <a:solidFill>
                  <a:srgbClr val="383838"/>
                </a:solidFill>
                <a:latin typeface="Lucida Sans Unicode"/>
                <a:cs typeface="Lucida Sans Unicode"/>
              </a:rPr>
              <a:t> </a:t>
            </a:r>
            <a:r>
              <a:rPr lang="en-US" sz="3600" spc="-40" dirty="0">
                <a:solidFill>
                  <a:srgbClr val="383838"/>
                </a:solidFill>
                <a:latin typeface="Lucida Sans Unicode"/>
                <a:cs typeface="Lucida Sans Unicode"/>
              </a:rPr>
              <a:t>which</a:t>
            </a:r>
            <a:r>
              <a:rPr lang="en-US" sz="3600" spc="-140" dirty="0">
                <a:solidFill>
                  <a:srgbClr val="383838"/>
                </a:solidFill>
                <a:latin typeface="Lucida Sans Unicode"/>
                <a:cs typeface="Lucida Sans Unicode"/>
              </a:rPr>
              <a:t> </a:t>
            </a:r>
            <a:r>
              <a:rPr lang="en-US" sz="3600" spc="-20" dirty="0">
                <a:solidFill>
                  <a:srgbClr val="383838"/>
                </a:solidFill>
                <a:latin typeface="Lucida Sans Unicode"/>
                <a:cs typeface="Lucida Sans Unicode"/>
              </a:rPr>
              <a:t>ha</a:t>
            </a:r>
            <a:r>
              <a:rPr lang="en-US" sz="3600" spc="-5" dirty="0">
                <a:solidFill>
                  <a:srgbClr val="383838"/>
                </a:solidFill>
                <a:latin typeface="Lucida Sans Unicode"/>
                <a:cs typeface="Lucida Sans Unicode"/>
              </a:rPr>
              <a:t>v</a:t>
            </a:r>
            <a:r>
              <a:rPr lang="en-US" sz="3600" spc="10" dirty="0">
                <a:solidFill>
                  <a:srgbClr val="383838"/>
                </a:solidFill>
                <a:latin typeface="Lucida Sans Unicode"/>
                <a:cs typeface="Lucida Sans Unicode"/>
              </a:rPr>
              <a:t>e</a:t>
            </a:r>
            <a:r>
              <a:rPr lang="en-US" sz="3600" spc="-150" dirty="0">
                <a:solidFill>
                  <a:srgbClr val="383838"/>
                </a:solidFill>
                <a:latin typeface="Lucida Sans Unicode"/>
                <a:cs typeface="Lucida Sans Unicode"/>
              </a:rPr>
              <a:t> </a:t>
            </a:r>
            <a:r>
              <a:rPr lang="en-US" sz="3600" spc="10" dirty="0">
                <a:solidFill>
                  <a:srgbClr val="383838"/>
                </a:solidFill>
                <a:latin typeface="Lucida Sans Unicode"/>
                <a:cs typeface="Lucida Sans Unicode"/>
              </a:rPr>
              <a:t>a</a:t>
            </a:r>
            <a:r>
              <a:rPr lang="en-US" sz="3600" spc="-150" dirty="0">
                <a:solidFill>
                  <a:srgbClr val="383838"/>
                </a:solidFill>
                <a:latin typeface="Lucida Sans Unicode"/>
                <a:cs typeface="Lucida Sans Unicode"/>
              </a:rPr>
              <a:t> </a:t>
            </a:r>
            <a:r>
              <a:rPr lang="en-US" sz="3600" spc="-80" dirty="0">
                <a:solidFill>
                  <a:srgbClr val="383838"/>
                </a:solidFill>
                <a:latin typeface="Lucida Sans Unicode"/>
                <a:cs typeface="Lucida Sans Unicode"/>
              </a:rPr>
              <a:t>s</a:t>
            </a:r>
            <a:r>
              <a:rPr lang="en-US" sz="3600" spc="-65" dirty="0">
                <a:solidFill>
                  <a:srgbClr val="383838"/>
                </a:solidFill>
                <a:latin typeface="Lucida Sans Unicode"/>
                <a:cs typeface="Lucida Sans Unicode"/>
              </a:rPr>
              <a:t>peci</a:t>
            </a:r>
            <a:r>
              <a:rPr lang="en-US" sz="3600" spc="-35" dirty="0">
                <a:solidFill>
                  <a:srgbClr val="383838"/>
                </a:solidFill>
                <a:latin typeface="Lucida Sans Unicode"/>
                <a:cs typeface="Lucida Sans Unicode"/>
              </a:rPr>
              <a:t>f</a:t>
            </a:r>
            <a:r>
              <a:rPr lang="en-US" sz="3600" spc="-45" dirty="0">
                <a:solidFill>
                  <a:srgbClr val="383838"/>
                </a:solidFill>
                <a:latin typeface="Lucida Sans Unicode"/>
                <a:cs typeface="Lucida Sans Unicode"/>
              </a:rPr>
              <a:t>ied</a:t>
            </a:r>
            <a:r>
              <a:rPr lang="en-US" sz="3600" spc="-185" dirty="0">
                <a:solidFill>
                  <a:srgbClr val="383838"/>
                </a:solidFill>
                <a:latin typeface="Lucida Sans Unicode"/>
                <a:cs typeface="Lucida Sans Unicode"/>
              </a:rPr>
              <a:t> </a:t>
            </a:r>
            <a:r>
              <a:rPr lang="en-US" sz="3600" spc="-50" dirty="0">
                <a:solidFill>
                  <a:srgbClr val="383838"/>
                </a:solidFill>
                <a:latin typeface="Lucida Sans Unicode"/>
                <a:cs typeface="Lucida Sans Unicode"/>
              </a:rPr>
              <a:t>r</a:t>
            </a:r>
            <a:r>
              <a:rPr lang="en-US" sz="3600" spc="-30" dirty="0">
                <a:solidFill>
                  <a:srgbClr val="383838"/>
                </a:solidFill>
                <a:latin typeface="Lucida Sans Unicode"/>
                <a:cs typeface="Lucida Sans Unicode"/>
              </a:rPr>
              <a:t>el</a:t>
            </a:r>
            <a:r>
              <a:rPr lang="en-US" sz="3600" spc="-20" dirty="0">
                <a:solidFill>
                  <a:srgbClr val="383838"/>
                </a:solidFill>
                <a:latin typeface="Lucida Sans Unicode"/>
                <a:cs typeface="Lucida Sans Unicode"/>
              </a:rPr>
              <a:t>a</a:t>
            </a:r>
            <a:r>
              <a:rPr lang="en-US" sz="3600" spc="-50" dirty="0">
                <a:solidFill>
                  <a:srgbClr val="383838"/>
                </a:solidFill>
                <a:latin typeface="Lucida Sans Unicode"/>
                <a:cs typeface="Lucida Sans Unicode"/>
              </a:rPr>
              <a:t>tio</a:t>
            </a:r>
            <a:r>
              <a:rPr lang="en-US" sz="3600" spc="-65" dirty="0">
                <a:solidFill>
                  <a:srgbClr val="383838"/>
                </a:solidFill>
                <a:latin typeface="Lucida Sans Unicode"/>
                <a:cs typeface="Lucida Sans Unicode"/>
              </a:rPr>
              <a:t>n</a:t>
            </a:r>
            <a:r>
              <a:rPr lang="en-US" sz="3600" spc="-160"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t</a:t>
            </a:r>
            <a:r>
              <a:rPr lang="en-US" sz="3600" spc="-50" dirty="0">
                <a:solidFill>
                  <a:srgbClr val="383838"/>
                </a:solidFill>
                <a:latin typeface="Lucida Sans Unicode"/>
                <a:cs typeface="Lucida Sans Unicode"/>
              </a:rPr>
              <a:t>o</a:t>
            </a:r>
            <a:r>
              <a:rPr lang="en-US" sz="3600" spc="-15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the</a:t>
            </a:r>
            <a:r>
              <a:rPr lang="en-US" sz="3600" spc="-16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input</a:t>
            </a:r>
            <a:r>
              <a:rPr lang="en-US" sz="3600" spc="-45" dirty="0">
                <a:solidFill>
                  <a:srgbClr val="383838"/>
                </a:solidFill>
                <a:latin typeface="Lucida Sans Unicode"/>
                <a:cs typeface="Lucida Sans Unicode"/>
              </a:rPr>
              <a:t>s</a:t>
            </a:r>
            <a:r>
              <a:rPr lang="en-US" sz="3600" spc="-130" dirty="0">
                <a:solidFill>
                  <a:srgbClr val="383838"/>
                </a:solidFill>
                <a:latin typeface="Lucida Sans Unicode"/>
                <a:cs typeface="Lucida Sans Unicode"/>
              </a:rPr>
              <a:t>.</a:t>
            </a:r>
          </a:p>
          <a:p>
            <a:pPr marL="584200" marR="656590" indent="-571500" algn="just">
              <a:spcBef>
                <a:spcPts val="1000"/>
              </a:spcBef>
              <a:buSzPct val="96153"/>
              <a:buFont typeface="Arial" panose="020B0604020202020204" pitchFamily="34" charset="0"/>
              <a:buChar char="•"/>
              <a:tabLst>
                <a:tab pos="297180" algn="l"/>
              </a:tabLst>
            </a:pPr>
            <a:r>
              <a:rPr lang="en-US" sz="3600" b="1" u="heavy" spc="20" dirty="0">
                <a:solidFill>
                  <a:srgbClr val="6F2F9F"/>
                </a:solidFill>
                <a:uFill>
                  <a:solidFill>
                    <a:srgbClr val="6F2F9F"/>
                  </a:solidFill>
                </a:uFill>
                <a:latin typeface="Arial"/>
                <a:cs typeface="Arial"/>
              </a:rPr>
              <a:t>Finiteness:</a:t>
            </a:r>
            <a:r>
              <a:rPr lang="en-US" sz="3600" b="1" spc="-80" dirty="0">
                <a:solidFill>
                  <a:srgbClr val="6F2F9F"/>
                </a:solidFill>
                <a:latin typeface="Arial"/>
                <a:cs typeface="Arial"/>
              </a:rPr>
              <a:t> </a:t>
            </a:r>
            <a:r>
              <a:rPr lang="en-US" sz="3600" spc="-80" dirty="0">
                <a:solidFill>
                  <a:srgbClr val="383838"/>
                </a:solidFill>
                <a:latin typeface="Lucida Sans Unicode"/>
                <a:cs typeface="Lucida Sans Unicode"/>
              </a:rPr>
              <a:t>An</a:t>
            </a:r>
            <a:r>
              <a:rPr lang="en-US" sz="3600" spc="-17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algorithm</a:t>
            </a:r>
            <a:r>
              <a:rPr lang="en-US" sz="3600" spc="-170"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must</a:t>
            </a:r>
            <a:r>
              <a:rPr lang="en-US" sz="3600" spc="-170"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always</a:t>
            </a:r>
            <a:r>
              <a:rPr lang="en-US" sz="3600" spc="-15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terminate</a:t>
            </a:r>
            <a:r>
              <a:rPr lang="en-US" sz="3600" spc="-18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after</a:t>
            </a:r>
            <a:r>
              <a:rPr lang="en-US" sz="3600" spc="-165" dirty="0">
                <a:solidFill>
                  <a:srgbClr val="383838"/>
                </a:solidFill>
                <a:latin typeface="Lucida Sans Unicode"/>
                <a:cs typeface="Lucida Sans Unicode"/>
              </a:rPr>
              <a:t> </a:t>
            </a:r>
            <a:r>
              <a:rPr lang="en-US" sz="3600" spc="10" dirty="0">
                <a:solidFill>
                  <a:srgbClr val="383838"/>
                </a:solidFill>
                <a:latin typeface="Lucida Sans Unicode"/>
                <a:cs typeface="Lucida Sans Unicode"/>
              </a:rPr>
              <a:t>a</a:t>
            </a:r>
            <a:r>
              <a:rPr lang="en-US" sz="3600" spc="-14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finite n</a:t>
            </a:r>
            <a:r>
              <a:rPr lang="en-US" sz="3600" spc="-15" dirty="0">
                <a:solidFill>
                  <a:srgbClr val="383838"/>
                </a:solidFill>
                <a:latin typeface="Lucida Sans Unicode"/>
                <a:cs typeface="Lucida Sans Unicode"/>
              </a:rPr>
              <a:t>umb</a:t>
            </a:r>
            <a:r>
              <a:rPr lang="en-US" sz="3600" spc="-10" dirty="0">
                <a:solidFill>
                  <a:srgbClr val="383838"/>
                </a:solidFill>
                <a:latin typeface="Lucida Sans Unicode"/>
                <a:cs typeface="Lucida Sans Unicode"/>
              </a:rPr>
              <a:t>e</a:t>
            </a:r>
            <a:r>
              <a:rPr lang="en-US" sz="3600" spc="-5" dirty="0">
                <a:solidFill>
                  <a:srgbClr val="383838"/>
                </a:solidFill>
                <a:latin typeface="Lucida Sans Unicode"/>
                <a:cs typeface="Lucida Sans Unicode"/>
              </a:rPr>
              <a:t>r</a:t>
            </a:r>
            <a:r>
              <a:rPr lang="en-US" sz="3600" spc="-160" dirty="0">
                <a:solidFill>
                  <a:srgbClr val="383838"/>
                </a:solidFill>
                <a:latin typeface="Lucida Sans Unicode"/>
                <a:cs typeface="Lucida Sans Unicode"/>
              </a:rPr>
              <a:t> </a:t>
            </a:r>
            <a:r>
              <a:rPr lang="en-US" sz="3600" spc="-50" dirty="0">
                <a:solidFill>
                  <a:srgbClr val="383838"/>
                </a:solidFill>
                <a:latin typeface="Lucida Sans Unicode"/>
                <a:cs typeface="Lucida Sans Unicode"/>
              </a:rPr>
              <a:t>of</a:t>
            </a:r>
            <a:r>
              <a:rPr lang="en-US" sz="3600" spc="-160" dirty="0">
                <a:solidFill>
                  <a:srgbClr val="383838"/>
                </a:solidFill>
                <a:latin typeface="Lucida Sans Unicode"/>
                <a:cs typeface="Lucida Sans Unicode"/>
              </a:rPr>
              <a:t> </a:t>
            </a:r>
            <a:r>
              <a:rPr lang="en-US" sz="3600" spc="-80" dirty="0">
                <a:solidFill>
                  <a:srgbClr val="383838"/>
                </a:solidFill>
                <a:latin typeface="Lucida Sans Unicode"/>
                <a:cs typeface="Lucida Sans Unicode"/>
              </a:rPr>
              <a:t>s</a:t>
            </a:r>
            <a:r>
              <a:rPr lang="en-US" sz="3600" spc="-25" dirty="0">
                <a:solidFill>
                  <a:srgbClr val="383838"/>
                </a:solidFill>
                <a:latin typeface="Lucida Sans Unicode"/>
                <a:cs typeface="Lucida Sans Unicode"/>
              </a:rPr>
              <a:t>t</a:t>
            </a:r>
            <a:r>
              <a:rPr lang="en-US" sz="3600" spc="-20" dirty="0">
                <a:solidFill>
                  <a:srgbClr val="383838"/>
                </a:solidFill>
                <a:latin typeface="Lucida Sans Unicode"/>
                <a:cs typeface="Lucida Sans Unicode"/>
              </a:rPr>
              <a:t>e</a:t>
            </a:r>
            <a:r>
              <a:rPr lang="en-US" sz="3600" spc="-70" dirty="0">
                <a:solidFill>
                  <a:srgbClr val="383838"/>
                </a:solidFill>
                <a:latin typeface="Lucida Sans Unicode"/>
                <a:cs typeface="Lucida Sans Unicode"/>
              </a:rPr>
              <a:t>p</a:t>
            </a:r>
            <a:r>
              <a:rPr lang="en-US" sz="3600" spc="-55" dirty="0">
                <a:solidFill>
                  <a:srgbClr val="383838"/>
                </a:solidFill>
                <a:latin typeface="Lucida Sans Unicode"/>
                <a:cs typeface="Lucida Sans Unicode"/>
              </a:rPr>
              <a:t>s</a:t>
            </a:r>
            <a:r>
              <a:rPr lang="en-US" sz="3600" spc="-130" dirty="0">
                <a:solidFill>
                  <a:srgbClr val="383838"/>
                </a:solidFill>
                <a:latin typeface="Lucida Sans Unicode"/>
                <a:cs typeface="Lucida Sans Unicode"/>
              </a:rPr>
              <a:t>.</a:t>
            </a:r>
            <a:endParaRPr lang="en-US" sz="3600" dirty="0">
              <a:latin typeface="Lucida Sans Unicode"/>
              <a:cs typeface="Lucida Sans Unicode"/>
            </a:endParaRPr>
          </a:p>
          <a:p>
            <a:pPr marL="584200" marR="603885" indent="-571500" algn="just">
              <a:spcBef>
                <a:spcPts val="1015"/>
              </a:spcBef>
              <a:buSzPct val="96153"/>
              <a:buFont typeface="Arial" panose="020B0604020202020204" pitchFamily="34" charset="0"/>
              <a:buChar char="•"/>
              <a:tabLst>
                <a:tab pos="297180" algn="l"/>
              </a:tabLst>
            </a:pPr>
            <a:r>
              <a:rPr lang="en-US" sz="3600" b="1" u="heavy" spc="30" dirty="0">
                <a:solidFill>
                  <a:srgbClr val="6F2F9F"/>
                </a:solidFill>
                <a:uFill>
                  <a:solidFill>
                    <a:srgbClr val="6F2F9F"/>
                  </a:solidFill>
                </a:uFill>
                <a:latin typeface="Arial"/>
                <a:cs typeface="Arial"/>
              </a:rPr>
              <a:t>Definiteness: </a:t>
            </a:r>
            <a:r>
              <a:rPr lang="en-US" sz="3600" spc="30" dirty="0">
                <a:solidFill>
                  <a:srgbClr val="383838"/>
                </a:solidFill>
                <a:latin typeface="Lucida Sans Unicode"/>
                <a:cs typeface="Lucida Sans Unicode"/>
              </a:rPr>
              <a:t>Each </a:t>
            </a:r>
            <a:r>
              <a:rPr lang="en-US" sz="3600" spc="-45" dirty="0">
                <a:solidFill>
                  <a:srgbClr val="383838"/>
                </a:solidFill>
                <a:latin typeface="Lucida Sans Unicode"/>
                <a:cs typeface="Lucida Sans Unicode"/>
              </a:rPr>
              <a:t>step </a:t>
            </a:r>
            <a:r>
              <a:rPr lang="en-US" sz="3600" spc="-50" dirty="0">
                <a:solidFill>
                  <a:srgbClr val="383838"/>
                </a:solidFill>
                <a:latin typeface="Lucida Sans Unicode"/>
                <a:cs typeface="Lucida Sans Unicode"/>
              </a:rPr>
              <a:t>of </a:t>
            </a:r>
            <a:r>
              <a:rPr lang="en-US" sz="3600" spc="-5" dirty="0">
                <a:solidFill>
                  <a:srgbClr val="383838"/>
                </a:solidFill>
                <a:latin typeface="Lucida Sans Unicode"/>
                <a:cs typeface="Lucida Sans Unicode"/>
              </a:rPr>
              <a:t>an </a:t>
            </a:r>
            <a:r>
              <a:rPr lang="en-US" sz="3600" spc="-60" dirty="0">
                <a:solidFill>
                  <a:srgbClr val="383838"/>
                </a:solidFill>
                <a:latin typeface="Lucida Sans Unicode"/>
                <a:cs typeface="Lucida Sans Unicode"/>
              </a:rPr>
              <a:t>algorithm </a:t>
            </a:r>
            <a:r>
              <a:rPr lang="en-US" sz="3600" spc="-45" dirty="0">
                <a:solidFill>
                  <a:srgbClr val="383838"/>
                </a:solidFill>
                <a:latin typeface="Lucida Sans Unicode"/>
                <a:cs typeface="Lucida Sans Unicode"/>
              </a:rPr>
              <a:t>must </a:t>
            </a:r>
            <a:r>
              <a:rPr lang="en-US" sz="3600" spc="-15" dirty="0">
                <a:solidFill>
                  <a:srgbClr val="383838"/>
                </a:solidFill>
                <a:latin typeface="Lucida Sans Unicode"/>
                <a:cs typeface="Lucida Sans Unicode"/>
              </a:rPr>
              <a:t>be </a:t>
            </a:r>
            <a:r>
              <a:rPr lang="en-US" sz="3600" spc="-55" dirty="0">
                <a:solidFill>
                  <a:srgbClr val="383838"/>
                </a:solidFill>
                <a:latin typeface="Lucida Sans Unicode"/>
                <a:cs typeface="Lucida Sans Unicode"/>
              </a:rPr>
              <a:t>precisely </a:t>
            </a:r>
            <a:r>
              <a:rPr lang="en-US" sz="3600" spc="-45" dirty="0">
                <a:solidFill>
                  <a:srgbClr val="383838"/>
                </a:solidFill>
                <a:latin typeface="Lucida Sans Unicode"/>
                <a:cs typeface="Lucida Sans Unicode"/>
              </a:rPr>
              <a:t>defined;</a:t>
            </a:r>
            <a:r>
              <a:rPr lang="en-US" sz="3600" spc="-185" dirty="0">
                <a:solidFill>
                  <a:srgbClr val="383838"/>
                </a:solidFill>
                <a:latin typeface="Lucida Sans Unicode"/>
                <a:cs typeface="Lucida Sans Unicode"/>
              </a:rPr>
              <a:t> th</a:t>
            </a:r>
            <a:r>
              <a:rPr lang="en-US" sz="3600" spc="-25" dirty="0">
                <a:solidFill>
                  <a:srgbClr val="383838"/>
                </a:solidFill>
                <a:latin typeface="Lucida Sans Unicode"/>
                <a:cs typeface="Lucida Sans Unicode"/>
              </a:rPr>
              <a:t>e</a:t>
            </a:r>
            <a:r>
              <a:rPr lang="en-US" sz="3600" spc="-14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actions</a:t>
            </a:r>
            <a:r>
              <a:rPr lang="en-US" sz="3600" spc="-155"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to</a:t>
            </a:r>
            <a:r>
              <a:rPr lang="en-US" sz="3600" spc="-150"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be</a:t>
            </a:r>
            <a:r>
              <a:rPr lang="en-US" sz="3600" spc="-160"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carried</a:t>
            </a:r>
            <a:r>
              <a:rPr lang="en-US" sz="3600" spc="-160"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out</a:t>
            </a:r>
            <a:r>
              <a:rPr lang="en-US" sz="3600" spc="-150" dirty="0">
                <a:solidFill>
                  <a:srgbClr val="383838"/>
                </a:solidFill>
                <a:latin typeface="Lucida Sans Unicode"/>
                <a:cs typeface="Lucida Sans Unicode"/>
              </a:rPr>
              <a:t> </a:t>
            </a:r>
            <a:r>
              <a:rPr lang="en-US" sz="3600" spc="-40" dirty="0">
                <a:solidFill>
                  <a:srgbClr val="383838"/>
                </a:solidFill>
                <a:latin typeface="Lucida Sans Unicode"/>
                <a:cs typeface="Lucida Sans Unicode"/>
              </a:rPr>
              <a:t>must</a:t>
            </a:r>
            <a:r>
              <a:rPr lang="en-US" sz="3600" spc="-185"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be</a:t>
            </a:r>
            <a:r>
              <a:rPr lang="en-US" sz="3600" spc="-140" dirty="0">
                <a:solidFill>
                  <a:srgbClr val="383838"/>
                </a:solidFill>
                <a:latin typeface="Lucida Sans Unicode"/>
                <a:cs typeface="Lucida Sans Unicode"/>
              </a:rPr>
              <a:t> </a:t>
            </a:r>
            <a:r>
              <a:rPr lang="en-US" sz="3600" spc="-50" dirty="0">
                <a:solidFill>
                  <a:srgbClr val="383838"/>
                </a:solidFill>
                <a:latin typeface="Lucida Sans Unicode"/>
                <a:cs typeface="Lucida Sans Unicode"/>
              </a:rPr>
              <a:t>unambiguously </a:t>
            </a:r>
            <a:r>
              <a:rPr lang="en-US" sz="3600" spc="-810" dirty="0">
                <a:solidFill>
                  <a:srgbClr val="383838"/>
                </a:solidFill>
                <a:latin typeface="Lucida Sans Unicode"/>
                <a:cs typeface="Lucida Sans Unicode"/>
              </a:rPr>
              <a:t>  </a:t>
            </a:r>
            <a:r>
              <a:rPr lang="en-US" sz="3600" spc="-80" dirty="0">
                <a:solidFill>
                  <a:srgbClr val="383838"/>
                </a:solidFill>
                <a:latin typeface="Lucida Sans Unicode"/>
                <a:cs typeface="Lucida Sans Unicode"/>
              </a:rPr>
              <a:t>s</a:t>
            </a:r>
            <a:r>
              <a:rPr lang="en-US" sz="3600" spc="-65" dirty="0">
                <a:solidFill>
                  <a:srgbClr val="383838"/>
                </a:solidFill>
                <a:latin typeface="Lucida Sans Unicode"/>
                <a:cs typeface="Lucida Sans Unicode"/>
              </a:rPr>
              <a:t>peci</a:t>
            </a:r>
            <a:r>
              <a:rPr lang="en-US" sz="3600" spc="-35" dirty="0">
                <a:solidFill>
                  <a:srgbClr val="383838"/>
                </a:solidFill>
                <a:latin typeface="Lucida Sans Unicode"/>
                <a:cs typeface="Lucida Sans Unicode"/>
              </a:rPr>
              <a:t>f</a:t>
            </a:r>
            <a:r>
              <a:rPr lang="en-US" sz="3600" spc="-45" dirty="0">
                <a:solidFill>
                  <a:srgbClr val="383838"/>
                </a:solidFill>
                <a:latin typeface="Lucida Sans Unicode"/>
                <a:cs typeface="Lucida Sans Unicode"/>
              </a:rPr>
              <a:t>ied</a:t>
            </a:r>
            <a:r>
              <a:rPr lang="en-US" sz="3600" spc="-185"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for</a:t>
            </a:r>
            <a:r>
              <a:rPr lang="en-US" sz="3600" spc="-155" dirty="0">
                <a:solidFill>
                  <a:srgbClr val="383838"/>
                </a:solidFill>
                <a:latin typeface="Lucida Sans Unicode"/>
                <a:cs typeface="Lucida Sans Unicode"/>
              </a:rPr>
              <a:t>  </a:t>
            </a:r>
            <a:r>
              <a:rPr lang="en-US" sz="3600" spc="5" dirty="0">
                <a:solidFill>
                  <a:srgbClr val="383838"/>
                </a:solidFill>
                <a:latin typeface="Lucida Sans Unicode"/>
                <a:cs typeface="Lucida Sans Unicode"/>
              </a:rPr>
              <a:t>e</a:t>
            </a:r>
            <a:r>
              <a:rPr lang="en-US" sz="3600" spc="20" dirty="0">
                <a:solidFill>
                  <a:srgbClr val="383838"/>
                </a:solidFill>
                <a:latin typeface="Lucida Sans Unicode"/>
                <a:cs typeface="Lucida Sans Unicode"/>
              </a:rPr>
              <a:t>a</a:t>
            </a:r>
            <a:r>
              <a:rPr lang="en-US" sz="3600" spc="-55" dirty="0">
                <a:solidFill>
                  <a:srgbClr val="383838"/>
                </a:solidFill>
                <a:latin typeface="Lucida Sans Unicode"/>
                <a:cs typeface="Lucida Sans Unicode"/>
              </a:rPr>
              <a:t>c</a:t>
            </a:r>
            <a:r>
              <a:rPr lang="en-US" sz="3600" spc="-60" dirty="0">
                <a:solidFill>
                  <a:srgbClr val="383838"/>
                </a:solidFill>
                <a:latin typeface="Lucida Sans Unicode"/>
                <a:cs typeface="Lucida Sans Unicode"/>
              </a:rPr>
              <a:t>h</a:t>
            </a:r>
            <a:r>
              <a:rPr lang="en-US" sz="3600" spc="-150"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c</a:t>
            </a:r>
            <a:r>
              <a:rPr lang="en-US" sz="3600" spc="-40" dirty="0">
                <a:solidFill>
                  <a:srgbClr val="383838"/>
                </a:solidFill>
                <a:latin typeface="Lucida Sans Unicode"/>
                <a:cs typeface="Lucida Sans Unicode"/>
              </a:rPr>
              <a:t>a</a:t>
            </a:r>
            <a:r>
              <a:rPr lang="en-US" sz="3600" spc="-80" dirty="0">
                <a:solidFill>
                  <a:srgbClr val="383838"/>
                </a:solidFill>
                <a:latin typeface="Lucida Sans Unicode"/>
                <a:cs typeface="Lucida Sans Unicode"/>
              </a:rPr>
              <a:t>s</a:t>
            </a:r>
            <a:r>
              <a:rPr lang="en-US" sz="3600" spc="-65" dirty="0">
                <a:solidFill>
                  <a:srgbClr val="383838"/>
                </a:solidFill>
                <a:latin typeface="Lucida Sans Unicode"/>
                <a:cs typeface="Lucida Sans Unicode"/>
              </a:rPr>
              <a:t>e.</a:t>
            </a:r>
            <a:endParaRPr lang="en-US" sz="3600" dirty="0">
              <a:latin typeface="Lucida Sans Unicode"/>
              <a:cs typeface="Lucida Sans Unicode"/>
            </a:endParaRPr>
          </a:p>
          <a:p>
            <a:pPr marL="584200" marR="5080" indent="-571500" algn="just">
              <a:spcBef>
                <a:spcPts val="975"/>
              </a:spcBef>
              <a:buSzPct val="96153"/>
              <a:buFont typeface="Arial" panose="020B0604020202020204" pitchFamily="34" charset="0"/>
              <a:buChar char="•"/>
              <a:tabLst>
                <a:tab pos="297180" algn="l"/>
              </a:tabLst>
            </a:pPr>
            <a:r>
              <a:rPr lang="en-US" sz="3600" b="1" u="heavy" spc="10" dirty="0">
                <a:solidFill>
                  <a:srgbClr val="6F2F9F"/>
                </a:solidFill>
                <a:uFill>
                  <a:solidFill>
                    <a:srgbClr val="6F2F9F"/>
                  </a:solidFill>
                </a:uFill>
                <a:latin typeface="Arial"/>
                <a:cs typeface="Arial"/>
              </a:rPr>
              <a:t>Effectiveness:</a:t>
            </a:r>
            <a:r>
              <a:rPr lang="en-US" sz="3600" b="1" spc="10" dirty="0">
                <a:solidFill>
                  <a:srgbClr val="6F2F9F"/>
                </a:solidFill>
                <a:latin typeface="Arial"/>
                <a:cs typeface="Arial"/>
              </a:rPr>
              <a:t> </a:t>
            </a:r>
            <a:r>
              <a:rPr lang="en-US" sz="3600" spc="-85" dirty="0">
                <a:solidFill>
                  <a:srgbClr val="383838"/>
                </a:solidFill>
                <a:latin typeface="Lucida Sans Unicode"/>
                <a:cs typeface="Lucida Sans Unicode"/>
              </a:rPr>
              <a:t>An </a:t>
            </a:r>
            <a:r>
              <a:rPr lang="en-US" sz="3600" spc="-55" dirty="0">
                <a:solidFill>
                  <a:srgbClr val="383838"/>
                </a:solidFill>
                <a:latin typeface="Lucida Sans Unicode"/>
                <a:cs typeface="Lucida Sans Unicode"/>
              </a:rPr>
              <a:t>algorithm </a:t>
            </a:r>
            <a:r>
              <a:rPr lang="en-US" sz="3600" spc="-90" dirty="0">
                <a:solidFill>
                  <a:srgbClr val="383838"/>
                </a:solidFill>
                <a:latin typeface="Lucida Sans Unicode"/>
                <a:cs typeface="Lucida Sans Unicode"/>
              </a:rPr>
              <a:t>is </a:t>
            </a:r>
            <a:r>
              <a:rPr lang="en-US" sz="3600" spc="-50" dirty="0">
                <a:solidFill>
                  <a:srgbClr val="383838"/>
                </a:solidFill>
                <a:latin typeface="Lucida Sans Unicode"/>
                <a:cs typeface="Lucida Sans Unicode"/>
              </a:rPr>
              <a:t>also </a:t>
            </a:r>
            <a:r>
              <a:rPr lang="en-US" sz="3600" spc="-55" dirty="0">
                <a:solidFill>
                  <a:srgbClr val="383838"/>
                </a:solidFill>
                <a:latin typeface="Lucida Sans Unicode"/>
                <a:cs typeface="Lucida Sans Unicode"/>
              </a:rPr>
              <a:t>generally </a:t>
            </a:r>
            <a:r>
              <a:rPr lang="en-US" sz="3600" spc="-60" dirty="0">
                <a:solidFill>
                  <a:srgbClr val="383838"/>
                </a:solidFill>
                <a:latin typeface="Lucida Sans Unicode"/>
                <a:cs typeface="Lucida Sans Unicode"/>
              </a:rPr>
              <a:t>expected </a:t>
            </a:r>
            <a:r>
              <a:rPr lang="en-US" sz="3600" spc="-45" dirty="0">
                <a:solidFill>
                  <a:srgbClr val="383838"/>
                </a:solidFill>
                <a:latin typeface="Lucida Sans Unicode"/>
                <a:cs typeface="Lucida Sans Unicode"/>
              </a:rPr>
              <a:t>to </a:t>
            </a:r>
            <a:r>
              <a:rPr lang="en-US" sz="3600" spc="-15" dirty="0">
                <a:solidFill>
                  <a:srgbClr val="383838"/>
                </a:solidFill>
                <a:latin typeface="Lucida Sans Unicode"/>
                <a:cs typeface="Lucida Sans Unicode"/>
              </a:rPr>
              <a:t>be </a:t>
            </a:r>
            <a:r>
              <a:rPr lang="en-US" sz="3600" spc="-55" dirty="0">
                <a:solidFill>
                  <a:srgbClr val="383838"/>
                </a:solidFill>
                <a:latin typeface="Lucida Sans Unicode"/>
                <a:cs typeface="Lucida Sans Unicode"/>
              </a:rPr>
              <a:t>effective.</a:t>
            </a:r>
            <a:r>
              <a:rPr lang="en-US" sz="3600" spc="-160" dirty="0">
                <a:solidFill>
                  <a:srgbClr val="383838"/>
                </a:solidFill>
                <a:latin typeface="Lucida Sans Unicode"/>
                <a:cs typeface="Lucida Sans Unicode"/>
              </a:rPr>
              <a:t> </a:t>
            </a:r>
            <a:r>
              <a:rPr lang="en-US" sz="3600" spc="-105" dirty="0">
                <a:solidFill>
                  <a:srgbClr val="383838"/>
                </a:solidFill>
                <a:latin typeface="Lucida Sans Unicode"/>
                <a:cs typeface="Lucida Sans Unicode"/>
              </a:rPr>
              <a:t>This</a:t>
            </a:r>
          </a:p>
          <a:p>
            <a:pPr marL="12700" marR="5080" algn="just">
              <a:spcBef>
                <a:spcPts val="975"/>
              </a:spcBef>
              <a:buSzPct val="96153"/>
              <a:tabLst>
                <a:tab pos="297180" algn="l"/>
              </a:tabLst>
            </a:pPr>
            <a:r>
              <a:rPr lang="en-US" sz="3600" spc="-20" dirty="0">
                <a:solidFill>
                  <a:srgbClr val="383838"/>
                </a:solidFill>
                <a:latin typeface="Lucida Sans Unicode"/>
                <a:cs typeface="Lucida Sans Unicode"/>
              </a:rPr>
              <a:t>means</a:t>
            </a:r>
            <a:r>
              <a:rPr lang="en-US" sz="3600" spc="-155" dirty="0">
                <a:solidFill>
                  <a:srgbClr val="383838"/>
                </a:solidFill>
                <a:latin typeface="Lucida Sans Unicode"/>
                <a:cs typeface="Lucida Sans Unicode"/>
              </a:rPr>
              <a:t> </a:t>
            </a:r>
            <a:r>
              <a:rPr lang="en-US" sz="3600" spc="-30" dirty="0">
                <a:solidFill>
                  <a:srgbClr val="383838"/>
                </a:solidFill>
                <a:latin typeface="Lucida Sans Unicode"/>
                <a:cs typeface="Lucida Sans Unicode"/>
              </a:rPr>
              <a:t>that</a:t>
            </a:r>
            <a:r>
              <a:rPr lang="en-US" sz="3600" spc="-165" dirty="0">
                <a:solidFill>
                  <a:srgbClr val="383838"/>
                </a:solidFill>
                <a:latin typeface="Lucida Sans Unicode"/>
                <a:cs typeface="Lucida Sans Unicode"/>
              </a:rPr>
              <a:t> </a:t>
            </a:r>
            <a:r>
              <a:rPr lang="en-US" sz="3600" spc="-65" dirty="0">
                <a:solidFill>
                  <a:srgbClr val="383838"/>
                </a:solidFill>
                <a:latin typeface="Lucida Sans Unicode"/>
                <a:cs typeface="Lucida Sans Unicode"/>
              </a:rPr>
              <a:t>all</a:t>
            </a:r>
            <a:r>
              <a:rPr lang="en-US" sz="3600" spc="-145" dirty="0">
                <a:solidFill>
                  <a:srgbClr val="383838"/>
                </a:solidFill>
                <a:latin typeface="Lucida Sans Unicode"/>
                <a:cs typeface="Lucida Sans Unicode"/>
              </a:rPr>
              <a:t> </a:t>
            </a:r>
            <a:r>
              <a:rPr lang="en-US" sz="3600" spc="-50" dirty="0">
                <a:solidFill>
                  <a:srgbClr val="383838"/>
                </a:solidFill>
                <a:latin typeface="Lucida Sans Unicode"/>
                <a:cs typeface="Lucida Sans Unicode"/>
              </a:rPr>
              <a:t>of</a:t>
            </a:r>
            <a:r>
              <a:rPr lang="en-US" sz="3600" spc="-16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the</a:t>
            </a:r>
            <a:r>
              <a:rPr lang="en-US" sz="3600" spc="-140" dirty="0">
                <a:solidFill>
                  <a:srgbClr val="383838"/>
                </a:solidFill>
                <a:latin typeface="Lucida Sans Unicode"/>
                <a:cs typeface="Lucida Sans Unicode"/>
              </a:rPr>
              <a:t> </a:t>
            </a:r>
            <a:r>
              <a:rPr lang="en-US" sz="3600" spc="-35" dirty="0">
                <a:solidFill>
                  <a:srgbClr val="383838"/>
                </a:solidFill>
                <a:latin typeface="Lucida Sans Unicode"/>
                <a:cs typeface="Lucida Sans Unicode"/>
              </a:rPr>
              <a:t>operations</a:t>
            </a:r>
            <a:r>
              <a:rPr lang="en-US" sz="3600" spc="-175" dirty="0">
                <a:solidFill>
                  <a:srgbClr val="383838"/>
                </a:solidFill>
                <a:latin typeface="Lucida Sans Unicode"/>
                <a:cs typeface="Lucida Sans Unicode"/>
              </a:rPr>
              <a:t> </a:t>
            </a:r>
            <a:r>
              <a:rPr lang="en-US" sz="3600" spc="-45" dirty="0">
                <a:solidFill>
                  <a:srgbClr val="383838"/>
                </a:solidFill>
                <a:latin typeface="Lucida Sans Unicode"/>
                <a:cs typeface="Lucida Sans Unicode"/>
              </a:rPr>
              <a:t>to</a:t>
            </a:r>
            <a:r>
              <a:rPr lang="en-US" sz="3600" spc="-150"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be</a:t>
            </a:r>
            <a:r>
              <a:rPr lang="en-US" sz="3600" spc="-160" dirty="0">
                <a:solidFill>
                  <a:srgbClr val="383838"/>
                </a:solidFill>
                <a:latin typeface="Lucida Sans Unicode"/>
                <a:cs typeface="Lucida Sans Unicode"/>
              </a:rPr>
              <a:t> </a:t>
            </a:r>
            <a:r>
              <a:rPr lang="en-US" sz="3600" spc="-20" dirty="0">
                <a:solidFill>
                  <a:srgbClr val="383838"/>
                </a:solidFill>
                <a:latin typeface="Lucida Sans Unicode"/>
                <a:cs typeface="Lucida Sans Unicode"/>
              </a:rPr>
              <a:t>performed</a:t>
            </a:r>
            <a:r>
              <a:rPr lang="en-US" sz="3600" spc="-195"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in </a:t>
            </a:r>
            <a:r>
              <a:rPr lang="en-US" sz="3600" spc="-810" dirty="0">
                <a:solidFill>
                  <a:srgbClr val="383838"/>
                </a:solidFill>
                <a:latin typeface="Lucida Sans Unicode"/>
                <a:cs typeface="Lucida Sans Unicode"/>
              </a:rPr>
              <a:t> </a:t>
            </a:r>
            <a:r>
              <a:rPr lang="en-US" sz="3600" spc="-25" dirty="0">
                <a:solidFill>
                  <a:srgbClr val="383838"/>
                </a:solidFill>
                <a:latin typeface="Lucida Sans Unicode"/>
                <a:cs typeface="Lucida Sans Unicode"/>
              </a:rPr>
              <a:t>the </a:t>
            </a:r>
            <a:r>
              <a:rPr lang="en-US" sz="3600" spc="-55" dirty="0">
                <a:solidFill>
                  <a:srgbClr val="383838"/>
                </a:solidFill>
                <a:latin typeface="Lucida Sans Unicode"/>
                <a:cs typeface="Lucida Sans Unicode"/>
              </a:rPr>
              <a:t>algorithm </a:t>
            </a:r>
            <a:r>
              <a:rPr lang="en-US" sz="3600" spc="-40" dirty="0">
                <a:solidFill>
                  <a:srgbClr val="383838"/>
                </a:solidFill>
                <a:latin typeface="Lucida Sans Unicode"/>
                <a:cs typeface="Lucida Sans Unicode"/>
              </a:rPr>
              <a:t>must </a:t>
            </a:r>
            <a:r>
              <a:rPr lang="en-US" sz="3600" spc="-15" dirty="0">
                <a:solidFill>
                  <a:srgbClr val="383838"/>
                </a:solidFill>
                <a:latin typeface="Lucida Sans Unicode"/>
                <a:cs typeface="Lucida Sans Unicode"/>
              </a:rPr>
              <a:t>be</a:t>
            </a:r>
          </a:p>
          <a:p>
            <a:pPr marL="12700" marR="5080" algn="just">
              <a:spcBef>
                <a:spcPts val="975"/>
              </a:spcBef>
              <a:buSzPct val="96153"/>
              <a:tabLst>
                <a:tab pos="297180" algn="l"/>
              </a:tabLst>
            </a:pPr>
            <a:r>
              <a:rPr lang="en-US" sz="3600" spc="-60" dirty="0">
                <a:solidFill>
                  <a:srgbClr val="383838"/>
                </a:solidFill>
                <a:latin typeface="Lucida Sans Unicode"/>
                <a:cs typeface="Lucida Sans Unicode"/>
              </a:rPr>
              <a:t>sufficiently basic </a:t>
            </a:r>
            <a:r>
              <a:rPr lang="en-US" sz="3600" spc="-30" dirty="0">
                <a:solidFill>
                  <a:srgbClr val="383838"/>
                </a:solidFill>
                <a:latin typeface="Lucida Sans Unicode"/>
                <a:cs typeface="Lucida Sans Unicode"/>
              </a:rPr>
              <a:t>that </a:t>
            </a:r>
            <a:r>
              <a:rPr lang="en-US" sz="3600" spc="-40" dirty="0">
                <a:solidFill>
                  <a:srgbClr val="383838"/>
                </a:solidFill>
                <a:latin typeface="Lucida Sans Unicode"/>
                <a:cs typeface="Lucida Sans Unicode"/>
              </a:rPr>
              <a:t>they can </a:t>
            </a:r>
            <a:r>
              <a:rPr lang="en-US" sz="3600" spc="-55" dirty="0">
                <a:solidFill>
                  <a:srgbClr val="383838"/>
                </a:solidFill>
                <a:latin typeface="Lucida Sans Unicode"/>
                <a:cs typeface="Lucida Sans Unicode"/>
              </a:rPr>
              <a:t>in principle </a:t>
            </a:r>
            <a:r>
              <a:rPr lang="en-US" sz="3600" spc="-810" dirty="0">
                <a:solidFill>
                  <a:srgbClr val="383838"/>
                </a:solidFill>
                <a:latin typeface="Lucida Sans Unicode"/>
                <a:cs typeface="Lucida Sans Unicode"/>
              </a:rPr>
              <a:t> </a:t>
            </a:r>
            <a:r>
              <a:rPr lang="en-US" sz="3600" spc="-15" dirty="0">
                <a:solidFill>
                  <a:srgbClr val="383838"/>
                </a:solidFill>
                <a:latin typeface="Lucida Sans Unicode"/>
                <a:cs typeface="Lucida Sans Unicode"/>
              </a:rPr>
              <a:t>be </a:t>
            </a:r>
            <a:r>
              <a:rPr lang="en-US" sz="3600" spc="-20" dirty="0">
                <a:solidFill>
                  <a:srgbClr val="383838"/>
                </a:solidFill>
                <a:latin typeface="Lucida Sans Unicode"/>
                <a:cs typeface="Lucida Sans Unicode"/>
              </a:rPr>
              <a:t>done</a:t>
            </a:r>
            <a:r>
              <a:rPr lang="en-US" sz="3600" spc="-140" dirty="0">
                <a:solidFill>
                  <a:srgbClr val="383838"/>
                </a:solidFill>
                <a:latin typeface="Lucida Sans Unicode"/>
                <a:cs typeface="Lucida Sans Unicode"/>
              </a:rPr>
              <a:t> </a:t>
            </a:r>
            <a:r>
              <a:rPr lang="en-US" sz="3600" spc="-40" dirty="0">
                <a:solidFill>
                  <a:srgbClr val="383838"/>
                </a:solidFill>
                <a:latin typeface="Lucida Sans Unicode"/>
                <a:cs typeface="Lucida Sans Unicode"/>
              </a:rPr>
              <a:t>e</a:t>
            </a:r>
            <a:r>
              <a:rPr lang="en-US" sz="3600" spc="-114" dirty="0">
                <a:solidFill>
                  <a:srgbClr val="383838"/>
                </a:solidFill>
                <a:latin typeface="Lucida Sans Unicode"/>
                <a:cs typeface="Lucida Sans Unicode"/>
              </a:rPr>
              <a:t>x</a:t>
            </a:r>
            <a:r>
              <a:rPr lang="en-US" sz="3600" spc="-95" dirty="0">
                <a:solidFill>
                  <a:srgbClr val="383838"/>
                </a:solidFill>
                <a:latin typeface="Lucida Sans Unicode"/>
                <a:cs typeface="Lucida Sans Unicode"/>
              </a:rPr>
              <a:t>a</a:t>
            </a:r>
            <a:r>
              <a:rPr lang="en-US" sz="3600" spc="-75" dirty="0">
                <a:solidFill>
                  <a:srgbClr val="383838"/>
                </a:solidFill>
                <a:latin typeface="Lucida Sans Unicode"/>
                <a:cs typeface="Lucida Sans Unicode"/>
              </a:rPr>
              <a:t>ctl</a:t>
            </a:r>
            <a:r>
              <a:rPr lang="en-US" sz="3600" spc="-90" dirty="0">
                <a:solidFill>
                  <a:srgbClr val="383838"/>
                </a:solidFill>
                <a:latin typeface="Lucida Sans Unicode"/>
                <a:cs typeface="Lucida Sans Unicode"/>
              </a:rPr>
              <a:t>y</a:t>
            </a:r>
            <a:r>
              <a:rPr lang="en-US" sz="3600" spc="-160" dirty="0">
                <a:solidFill>
                  <a:srgbClr val="383838"/>
                </a:solidFill>
                <a:latin typeface="Lucida Sans Unicode"/>
                <a:cs typeface="Lucida Sans Unicode"/>
              </a:rPr>
              <a:t> </a:t>
            </a:r>
            <a:r>
              <a:rPr lang="en-US" sz="3600" spc="-20" dirty="0">
                <a:solidFill>
                  <a:srgbClr val="383838"/>
                </a:solidFill>
                <a:latin typeface="Lucida Sans Unicode"/>
                <a:cs typeface="Lucida Sans Unicode"/>
              </a:rPr>
              <a:t>and</a:t>
            </a:r>
            <a:r>
              <a:rPr lang="en-US" sz="3600" spc="-145"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in</a:t>
            </a:r>
            <a:r>
              <a:rPr lang="en-US" sz="3600" spc="-150" dirty="0">
                <a:solidFill>
                  <a:srgbClr val="383838"/>
                </a:solidFill>
                <a:latin typeface="Lucida Sans Unicode"/>
                <a:cs typeface="Lucida Sans Unicode"/>
              </a:rPr>
              <a:t> </a:t>
            </a:r>
            <a:r>
              <a:rPr lang="en-US" sz="3600" spc="10" dirty="0">
                <a:solidFill>
                  <a:srgbClr val="383838"/>
                </a:solidFill>
                <a:latin typeface="Lucida Sans Unicode"/>
                <a:cs typeface="Lucida Sans Unicode"/>
              </a:rPr>
              <a:t>a</a:t>
            </a:r>
            <a:r>
              <a:rPr lang="en-US" sz="3600" spc="-140" dirty="0">
                <a:solidFill>
                  <a:srgbClr val="383838"/>
                </a:solidFill>
                <a:latin typeface="Lucida Sans Unicode"/>
                <a:cs typeface="Lucida Sans Unicode"/>
              </a:rPr>
              <a:t> </a:t>
            </a:r>
            <a:r>
              <a:rPr lang="en-US" sz="3600" spc="-55" dirty="0">
                <a:solidFill>
                  <a:srgbClr val="383838"/>
                </a:solidFill>
                <a:latin typeface="Lucida Sans Unicode"/>
                <a:cs typeface="Lucida Sans Unicode"/>
              </a:rPr>
              <a:t>finite</a:t>
            </a:r>
            <a:r>
              <a:rPr lang="en-US" sz="3600" spc="-155" dirty="0">
                <a:solidFill>
                  <a:srgbClr val="383838"/>
                </a:solidFill>
                <a:latin typeface="Lucida Sans Unicode"/>
                <a:cs typeface="Lucida Sans Unicode"/>
              </a:rPr>
              <a:t> </a:t>
            </a:r>
            <a:r>
              <a:rPr lang="en-US" sz="3600" spc="-70" dirty="0">
                <a:solidFill>
                  <a:srgbClr val="383838"/>
                </a:solidFill>
                <a:latin typeface="Lucida Sans Unicode"/>
                <a:cs typeface="Lucida Sans Unicode"/>
              </a:rPr>
              <a:t>len</a:t>
            </a:r>
            <a:r>
              <a:rPr lang="en-US" sz="3600" spc="-85" dirty="0">
                <a:solidFill>
                  <a:srgbClr val="383838"/>
                </a:solidFill>
                <a:latin typeface="Lucida Sans Unicode"/>
                <a:cs typeface="Lucida Sans Unicode"/>
              </a:rPr>
              <a:t>g</a:t>
            </a:r>
            <a:r>
              <a:rPr lang="en-US" sz="3600" spc="-35" dirty="0">
                <a:solidFill>
                  <a:srgbClr val="383838"/>
                </a:solidFill>
                <a:latin typeface="Lucida Sans Unicode"/>
                <a:cs typeface="Lucida Sans Unicode"/>
              </a:rPr>
              <a:t>t</a:t>
            </a:r>
            <a:r>
              <a:rPr lang="en-US" sz="3600" spc="-45" dirty="0">
                <a:solidFill>
                  <a:srgbClr val="383838"/>
                </a:solidFill>
                <a:latin typeface="Lucida Sans Unicode"/>
                <a:cs typeface="Lucida Sans Unicode"/>
              </a:rPr>
              <a:t>h</a:t>
            </a:r>
            <a:r>
              <a:rPr lang="en-US" sz="3600" spc="-150" dirty="0">
                <a:solidFill>
                  <a:srgbClr val="383838"/>
                </a:solidFill>
                <a:latin typeface="Lucida Sans Unicode"/>
                <a:cs typeface="Lucida Sans Unicode"/>
              </a:rPr>
              <a:t>        	</a:t>
            </a:r>
            <a:r>
              <a:rPr lang="en-US" sz="3600" spc="-50" dirty="0">
                <a:solidFill>
                  <a:srgbClr val="383838"/>
                </a:solidFill>
                <a:latin typeface="Lucida Sans Unicode"/>
                <a:cs typeface="Lucida Sans Unicode"/>
              </a:rPr>
              <a:t>of  </a:t>
            </a:r>
            <a:r>
              <a:rPr lang="en-US" sz="3600" spc="-40" dirty="0">
                <a:solidFill>
                  <a:srgbClr val="383838"/>
                </a:solidFill>
                <a:latin typeface="Lucida Sans Unicode"/>
                <a:cs typeface="Lucida Sans Unicode"/>
              </a:rPr>
              <a:t>ti</a:t>
            </a:r>
            <a:r>
              <a:rPr lang="en-US" sz="3600" spc="-85" dirty="0">
                <a:solidFill>
                  <a:srgbClr val="383838"/>
                </a:solidFill>
                <a:latin typeface="Lucida Sans Unicode"/>
                <a:cs typeface="Lucida Sans Unicode"/>
              </a:rPr>
              <a:t>m</a:t>
            </a:r>
            <a:r>
              <a:rPr lang="en-US" sz="3600" spc="-65" dirty="0">
                <a:solidFill>
                  <a:srgbClr val="383838"/>
                </a:solidFill>
                <a:latin typeface="Lucida Sans Unicode"/>
                <a:cs typeface="Lucida Sans Unicode"/>
              </a:rPr>
              <a:t>e.</a:t>
            </a:r>
            <a:endParaRPr lang="en-US" sz="3600" dirty="0">
              <a:latin typeface="Lucida Sans Unicode"/>
              <a:cs typeface="Lucida Sans Unicode"/>
            </a:endParaRPr>
          </a:p>
        </p:txBody>
      </p:sp>
    </p:spTree>
    <p:extLst>
      <p:ext uri="{BB962C8B-B14F-4D97-AF65-F5344CB8AC3E}">
        <p14:creationId xmlns:p14="http://schemas.microsoft.com/office/powerpoint/2010/main" val="251094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 calcmode="lin" valueType="num">
                                      <p:cBhvr>
                                        <p:cTn id="47"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p:cTn id="5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mph" presetSubtype="0" fill="hold" grpId="0" nodeType="clickEffect">
                                  <p:stCondLst>
                                    <p:cond delay="0"/>
                                  </p:stCondLst>
                                  <p:childTnLst>
                                    <p:animScale>
                                      <p:cBhvr>
                                        <p:cTn id="62" dur="2000" fill="hold"/>
                                        <p:tgtEl>
                                          <p:spTgt spid="5">
                                            <p:txEl>
                                              <p:pRg st="0" end="0"/>
                                            </p:txEl>
                                          </p:spTgt>
                                        </p:tgtEl>
                                      </p:cBhvr>
                                      <p:by x="150000" y="150000"/>
                                    </p:animScale>
                                  </p:childTnLst>
                                </p:cTn>
                              </p:par>
                            </p:childTnLst>
                          </p:cTn>
                        </p:par>
                      </p:childTnLst>
                    </p:cTn>
                  </p:par>
                  <p:par>
                    <p:cTn id="63" fill="hold">
                      <p:stCondLst>
                        <p:cond delay="indefinite"/>
                      </p:stCondLst>
                      <p:childTnLst>
                        <p:par>
                          <p:cTn id="64" fill="hold">
                            <p:stCondLst>
                              <p:cond delay="0"/>
                            </p:stCondLst>
                            <p:childTnLst>
                              <p:par>
                                <p:cTn id="65" presetID="6" presetClass="emph" presetSubtype="0" fill="hold" grpId="0" nodeType="clickEffect">
                                  <p:stCondLst>
                                    <p:cond delay="0"/>
                                  </p:stCondLst>
                                  <p:childTnLst>
                                    <p:animScale>
                                      <p:cBhvr>
                                        <p:cTn id="66" dur="2000" fill="hold"/>
                                        <p:tgtEl>
                                          <p:spTgt spid="5">
                                            <p:txEl>
                                              <p:pRg st="1" end="1"/>
                                            </p:txEl>
                                          </p:spTgt>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6" presetClass="emph" presetSubtype="0" fill="hold" grpId="0" nodeType="clickEffect">
                                  <p:stCondLst>
                                    <p:cond delay="0"/>
                                  </p:stCondLst>
                                  <p:childTnLst>
                                    <p:animScale>
                                      <p:cBhvr>
                                        <p:cTn id="70" dur="2000" fill="hold"/>
                                        <p:tgtEl>
                                          <p:spTgt spid="5">
                                            <p:txEl>
                                              <p:pRg st="2" end="2"/>
                                            </p:txEl>
                                          </p:spTgt>
                                        </p:tgtEl>
                                      </p:cBhvr>
                                      <p:by x="150000" y="150000"/>
                                    </p:animScale>
                                  </p:childTnLst>
                                </p:cTn>
                              </p:par>
                            </p:childTnLst>
                          </p:cTn>
                        </p:par>
                      </p:childTnLst>
                    </p:cTn>
                  </p:par>
                  <p:par>
                    <p:cTn id="71" fill="hold">
                      <p:stCondLst>
                        <p:cond delay="indefinite"/>
                      </p:stCondLst>
                      <p:childTnLst>
                        <p:par>
                          <p:cTn id="72" fill="hold">
                            <p:stCondLst>
                              <p:cond delay="0"/>
                            </p:stCondLst>
                            <p:childTnLst>
                              <p:par>
                                <p:cTn id="73" presetID="6" presetClass="emph" presetSubtype="0" fill="hold" grpId="0" nodeType="clickEffect">
                                  <p:stCondLst>
                                    <p:cond delay="0"/>
                                  </p:stCondLst>
                                  <p:childTnLst>
                                    <p:animScale>
                                      <p:cBhvr>
                                        <p:cTn id="74" dur="2000" fill="hold"/>
                                        <p:tgtEl>
                                          <p:spTgt spid="5">
                                            <p:txEl>
                                              <p:pRg st="3" end="3"/>
                                            </p:txEl>
                                          </p:spTgt>
                                        </p:tgtEl>
                                      </p:cBhvr>
                                      <p:by x="150000" y="150000"/>
                                    </p:animScale>
                                  </p:childTnLst>
                                </p:cTn>
                              </p:par>
                            </p:childTnLst>
                          </p:cTn>
                        </p:par>
                      </p:childTnLst>
                    </p:cTn>
                  </p:par>
                  <p:par>
                    <p:cTn id="75" fill="hold">
                      <p:stCondLst>
                        <p:cond delay="indefinite"/>
                      </p:stCondLst>
                      <p:childTnLst>
                        <p:par>
                          <p:cTn id="76" fill="hold">
                            <p:stCondLst>
                              <p:cond delay="0"/>
                            </p:stCondLst>
                            <p:childTnLst>
                              <p:par>
                                <p:cTn id="77" presetID="6" presetClass="emph" presetSubtype="0" fill="hold" grpId="0" nodeType="clickEffect">
                                  <p:stCondLst>
                                    <p:cond delay="0"/>
                                  </p:stCondLst>
                                  <p:childTnLst>
                                    <p:animScale>
                                      <p:cBhvr>
                                        <p:cTn id="78" dur="2000" fill="hold"/>
                                        <p:tgtEl>
                                          <p:spTgt spid="5">
                                            <p:txEl>
                                              <p:pRg st="4" end="4"/>
                                            </p:txEl>
                                          </p:spTgt>
                                        </p:tgtEl>
                                      </p:cBhvr>
                                      <p:by x="150000" y="150000"/>
                                    </p:animScale>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0" nodeType="clickEffect">
                                  <p:stCondLst>
                                    <p:cond delay="0"/>
                                  </p:stCondLst>
                                  <p:childTnLst>
                                    <p:animScale>
                                      <p:cBhvr>
                                        <p:cTn id="82" dur="2000" fill="hold"/>
                                        <p:tgtEl>
                                          <p:spTgt spid="5">
                                            <p:txEl>
                                              <p:pRg st="5" end="5"/>
                                            </p:txEl>
                                          </p:spTgt>
                                        </p:tgtEl>
                                      </p:cBhvr>
                                      <p:by x="150000" y="150000"/>
                                    </p:animScale>
                                  </p:childTnLst>
                                </p:cTn>
                              </p:par>
                            </p:childTnLst>
                          </p:cTn>
                        </p:par>
                      </p:childTnLst>
                    </p:cTn>
                  </p:par>
                  <p:par>
                    <p:cTn id="83" fill="hold">
                      <p:stCondLst>
                        <p:cond delay="indefinite"/>
                      </p:stCondLst>
                      <p:childTnLst>
                        <p:par>
                          <p:cTn id="84" fill="hold">
                            <p:stCondLst>
                              <p:cond delay="0"/>
                            </p:stCondLst>
                            <p:childTnLst>
                              <p:par>
                                <p:cTn id="85" presetID="6" presetClass="emph" presetSubtype="0" fill="hold" grpId="0" nodeType="clickEffect">
                                  <p:stCondLst>
                                    <p:cond delay="0"/>
                                  </p:stCondLst>
                                  <p:childTnLst>
                                    <p:animScale>
                                      <p:cBhvr>
                                        <p:cTn id="86" dur="2000" fill="hold"/>
                                        <p:tgtEl>
                                          <p:spTgt spid="5">
                                            <p:txEl>
                                              <p:pRg st="6" end="6"/>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50526"/>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10" dirty="0">
                    <a:solidFill>
                      <a:srgbClr val="000000"/>
                    </a:solidFill>
                    <a:uFill>
                      <a:solidFill>
                        <a:srgbClr val="000000"/>
                      </a:solidFill>
                    </a:uFill>
                    <a:latin typeface="Calibri Light"/>
                    <a:cs typeface="Calibri Light"/>
                  </a:rPr>
                  <a:t>Flow</a:t>
                </a:r>
                <a:r>
                  <a:rPr lang="en-IN" sz="4800" u="heavy" spc="-70" dirty="0">
                    <a:solidFill>
                      <a:srgbClr val="000000"/>
                    </a:solidFill>
                    <a:uFill>
                      <a:solidFill>
                        <a:srgbClr val="000000"/>
                      </a:solidFill>
                    </a:uFill>
                    <a:latin typeface="Calibri Light"/>
                    <a:cs typeface="Calibri Light"/>
                  </a:rPr>
                  <a:t> </a:t>
                </a:r>
                <a:r>
                  <a:rPr lang="en-IN" sz="4800" u="heavy" spc="-5" dirty="0">
                    <a:solidFill>
                      <a:srgbClr val="000000"/>
                    </a:solidFill>
                    <a:uFill>
                      <a:solidFill>
                        <a:srgbClr val="000000"/>
                      </a:solidFill>
                    </a:uFill>
                    <a:latin typeface="Calibri Light"/>
                    <a:cs typeface="Calibri Light"/>
                  </a:rPr>
                  <a:t>chart</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32</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9CBBF587-C021-4A07-ABC5-F4E3590CBCAF}"/>
              </a:ext>
            </a:extLst>
          </p:cNvPr>
          <p:cNvSpPr/>
          <p:nvPr/>
        </p:nvSpPr>
        <p:spPr>
          <a:xfrm>
            <a:off x="1491843" y="3420294"/>
            <a:ext cx="16501972" cy="2308324"/>
          </a:xfrm>
          <a:prstGeom prst="rect">
            <a:avLst/>
          </a:prstGeom>
        </p:spPr>
        <p:txBody>
          <a:bodyPr wrap="square">
            <a:spAutoFit/>
          </a:bodyPr>
          <a:lstStyle/>
          <a:p>
            <a:pPr marL="571500" indent="-571500">
              <a:buFont typeface="Wingdings" panose="05000000000000000000" pitchFamily="2" charset="2"/>
              <a:buChar char="§"/>
            </a:pPr>
            <a:r>
              <a:rPr lang="en-US" sz="3600" dirty="0"/>
              <a:t>A Flow chart is a Graphical representation of an Algorithm or a portion of an  Algorithm.</a:t>
            </a:r>
          </a:p>
          <a:p>
            <a:pPr marL="571500" indent="-571500">
              <a:buFont typeface="Wingdings" panose="05000000000000000000" pitchFamily="2" charset="2"/>
              <a:buChar char="§"/>
            </a:pPr>
            <a:r>
              <a:rPr lang="en-US" sz="3600" dirty="0"/>
              <a:t>The diagrammatic representation of way to solve the given problem is called flow</a:t>
            </a:r>
          </a:p>
          <a:p>
            <a:r>
              <a:rPr lang="en-US" sz="3600" dirty="0"/>
              <a:t>      chart.</a:t>
            </a:r>
          </a:p>
        </p:txBody>
      </p:sp>
    </p:spTree>
    <p:extLst>
      <p:ext uri="{BB962C8B-B14F-4D97-AF65-F5344CB8AC3E}">
        <p14:creationId xmlns:p14="http://schemas.microsoft.com/office/powerpoint/2010/main" val="3498652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50526"/>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10" dirty="0">
                    <a:solidFill>
                      <a:srgbClr val="000000"/>
                    </a:solidFill>
                    <a:uFill>
                      <a:solidFill>
                        <a:srgbClr val="000000"/>
                      </a:solidFill>
                    </a:uFill>
                    <a:latin typeface="Calibri Light"/>
                    <a:cs typeface="Calibri Light"/>
                  </a:rPr>
                  <a:t>Flow</a:t>
                </a:r>
                <a:r>
                  <a:rPr lang="en-IN" sz="4800" u="heavy" spc="-70" dirty="0">
                    <a:solidFill>
                      <a:srgbClr val="000000"/>
                    </a:solidFill>
                    <a:uFill>
                      <a:solidFill>
                        <a:srgbClr val="000000"/>
                      </a:solidFill>
                    </a:uFill>
                    <a:latin typeface="Calibri Light"/>
                    <a:cs typeface="Calibri Light"/>
                  </a:rPr>
                  <a:t> </a:t>
                </a:r>
                <a:r>
                  <a:rPr lang="en-IN" sz="4800" u="heavy" spc="-5" dirty="0">
                    <a:solidFill>
                      <a:srgbClr val="000000"/>
                    </a:solidFill>
                    <a:uFill>
                      <a:solidFill>
                        <a:srgbClr val="000000"/>
                      </a:solidFill>
                    </a:uFill>
                    <a:latin typeface="Calibri Light"/>
                    <a:cs typeface="Calibri Light"/>
                  </a:rPr>
                  <a:t>chart</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33</a:t>
            </a:fld>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A2E519B-C89D-4360-8677-D24035C1DB94}"/>
              </a:ext>
            </a:extLst>
          </p:cNvPr>
          <p:cNvPicPr>
            <a:picLocks noChangeAspect="1"/>
          </p:cNvPicPr>
          <p:nvPr/>
        </p:nvPicPr>
        <p:blipFill>
          <a:blip r:embed="rId4"/>
          <a:stretch>
            <a:fillRect/>
          </a:stretch>
        </p:blipFill>
        <p:spPr>
          <a:xfrm>
            <a:off x="2296071" y="1793876"/>
            <a:ext cx="15193688" cy="8035129"/>
          </a:xfrm>
          <a:prstGeom prst="rect">
            <a:avLst/>
          </a:prstGeom>
        </p:spPr>
      </p:pic>
    </p:spTree>
    <p:extLst>
      <p:ext uri="{BB962C8B-B14F-4D97-AF65-F5344CB8AC3E}">
        <p14:creationId xmlns:p14="http://schemas.microsoft.com/office/powerpoint/2010/main" val="664244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50526"/>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10" dirty="0">
                    <a:solidFill>
                      <a:srgbClr val="000000"/>
                    </a:solidFill>
                    <a:uFill>
                      <a:solidFill>
                        <a:srgbClr val="000000"/>
                      </a:solidFill>
                    </a:uFill>
                    <a:latin typeface="Calibri Light"/>
                    <a:cs typeface="Calibri Light"/>
                  </a:rPr>
                  <a:t>Flow</a:t>
                </a:r>
                <a:r>
                  <a:rPr lang="en-IN" sz="4800" u="heavy" spc="-70" dirty="0">
                    <a:solidFill>
                      <a:srgbClr val="000000"/>
                    </a:solidFill>
                    <a:uFill>
                      <a:solidFill>
                        <a:srgbClr val="000000"/>
                      </a:solidFill>
                    </a:uFill>
                    <a:latin typeface="Calibri Light"/>
                    <a:cs typeface="Calibri Light"/>
                  </a:rPr>
                  <a:t> </a:t>
                </a:r>
                <a:r>
                  <a:rPr lang="en-IN" sz="4800" u="heavy" spc="-5" dirty="0">
                    <a:solidFill>
                      <a:srgbClr val="000000"/>
                    </a:solidFill>
                    <a:uFill>
                      <a:solidFill>
                        <a:srgbClr val="000000"/>
                      </a:solidFill>
                    </a:uFill>
                    <a:latin typeface="Calibri Light"/>
                    <a:cs typeface="Calibri Light"/>
                  </a:rPr>
                  <a:t>chart</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34</a:t>
            </a:fld>
            <a:endParaRPr lang="en-US" sz="24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D32C75C7-A9C7-4631-B6CC-343F010DDBB0}"/>
              </a:ext>
            </a:extLst>
          </p:cNvPr>
          <p:cNvPicPr>
            <a:picLocks noChangeAspect="1"/>
          </p:cNvPicPr>
          <p:nvPr/>
        </p:nvPicPr>
        <p:blipFill>
          <a:blip r:embed="rId4"/>
          <a:stretch>
            <a:fillRect/>
          </a:stretch>
        </p:blipFill>
        <p:spPr>
          <a:xfrm>
            <a:off x="1584598" y="2762520"/>
            <a:ext cx="3860747" cy="4912464"/>
          </a:xfrm>
          <a:prstGeom prst="rect">
            <a:avLst/>
          </a:prstGeom>
        </p:spPr>
      </p:pic>
      <p:pic>
        <p:nvPicPr>
          <p:cNvPr id="7" name="Picture 6">
            <a:extLst>
              <a:ext uri="{FF2B5EF4-FFF2-40B4-BE49-F238E27FC236}">
                <a16:creationId xmlns:a16="http://schemas.microsoft.com/office/drawing/2014/main" xmlns="" id="{C2EE1980-582B-4D07-B616-94867D737B39}"/>
              </a:ext>
            </a:extLst>
          </p:cNvPr>
          <p:cNvPicPr>
            <a:picLocks noChangeAspect="1"/>
          </p:cNvPicPr>
          <p:nvPr/>
        </p:nvPicPr>
        <p:blipFill>
          <a:blip r:embed="rId5"/>
          <a:stretch>
            <a:fillRect/>
          </a:stretch>
        </p:blipFill>
        <p:spPr>
          <a:xfrm>
            <a:off x="1619265" y="4659800"/>
            <a:ext cx="5695535" cy="1117903"/>
          </a:xfrm>
          <a:prstGeom prst="rect">
            <a:avLst/>
          </a:prstGeom>
        </p:spPr>
      </p:pic>
      <p:sp>
        <p:nvSpPr>
          <p:cNvPr id="17" name="object 8">
            <a:extLst>
              <a:ext uri="{FF2B5EF4-FFF2-40B4-BE49-F238E27FC236}">
                <a16:creationId xmlns:a16="http://schemas.microsoft.com/office/drawing/2014/main" xmlns="" id="{DE3C19E3-A09E-40A0-BCB1-DD23B1F3CA3E}"/>
              </a:ext>
            </a:extLst>
          </p:cNvPr>
          <p:cNvSpPr txBox="1"/>
          <p:nvPr/>
        </p:nvSpPr>
        <p:spPr>
          <a:xfrm>
            <a:off x="1805856" y="7866230"/>
            <a:ext cx="3456384"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25" dirty="0">
                <a:latin typeface="Calibri"/>
                <a:cs typeface="Calibri"/>
              </a:rPr>
              <a:t>t</a:t>
            </a:r>
            <a:r>
              <a:rPr sz="3200" dirty="0">
                <a:latin typeface="Calibri"/>
                <a:cs typeface="Calibri"/>
              </a:rPr>
              <a:t>ep5:</a:t>
            </a:r>
            <a:r>
              <a:rPr sz="3200" spc="5" dirty="0">
                <a:latin typeface="Calibri"/>
                <a:cs typeface="Calibri"/>
              </a:rPr>
              <a:t>E</a:t>
            </a:r>
            <a:r>
              <a:rPr sz="3200" dirty="0">
                <a:latin typeface="Calibri"/>
                <a:cs typeface="Calibri"/>
              </a:rPr>
              <a:t>ND</a:t>
            </a:r>
          </a:p>
        </p:txBody>
      </p:sp>
      <p:pic>
        <p:nvPicPr>
          <p:cNvPr id="8" name="Picture 7">
            <a:extLst>
              <a:ext uri="{FF2B5EF4-FFF2-40B4-BE49-F238E27FC236}">
                <a16:creationId xmlns:a16="http://schemas.microsoft.com/office/drawing/2014/main" xmlns="" id="{B69A45B4-AAB7-4332-B0F2-6620394E6BCD}"/>
              </a:ext>
            </a:extLst>
          </p:cNvPr>
          <p:cNvPicPr>
            <a:picLocks noChangeAspect="1"/>
          </p:cNvPicPr>
          <p:nvPr/>
        </p:nvPicPr>
        <p:blipFill>
          <a:blip r:embed="rId6"/>
          <a:stretch>
            <a:fillRect/>
          </a:stretch>
        </p:blipFill>
        <p:spPr>
          <a:xfrm>
            <a:off x="11982565" y="2916239"/>
            <a:ext cx="4499082" cy="6336704"/>
          </a:xfrm>
          <a:prstGeom prst="rect">
            <a:avLst/>
          </a:prstGeom>
        </p:spPr>
      </p:pic>
      <p:sp>
        <p:nvSpPr>
          <p:cNvPr id="9" name="Rectangle 8">
            <a:extLst>
              <a:ext uri="{FF2B5EF4-FFF2-40B4-BE49-F238E27FC236}">
                <a16:creationId xmlns:a16="http://schemas.microsoft.com/office/drawing/2014/main" xmlns="" id="{2489530A-4527-45B5-B5DB-67A8FC2C7155}"/>
              </a:ext>
            </a:extLst>
          </p:cNvPr>
          <p:cNvSpPr/>
          <p:nvPr/>
        </p:nvSpPr>
        <p:spPr>
          <a:xfrm>
            <a:off x="5608439" y="1930987"/>
            <a:ext cx="8988551" cy="646331"/>
          </a:xfrm>
          <a:prstGeom prst="rect">
            <a:avLst/>
          </a:prstGeom>
        </p:spPr>
        <p:txBody>
          <a:bodyPr wrap="none">
            <a:spAutoFit/>
          </a:bodyPr>
          <a:lstStyle/>
          <a:p>
            <a:r>
              <a:rPr lang="en-US" sz="3600" dirty="0">
                <a:solidFill>
                  <a:srgbClr val="FF0000"/>
                </a:solidFill>
              </a:rPr>
              <a:t>Flowchart for Finding area of a circle of radius r</a:t>
            </a:r>
            <a:endParaRPr lang="en-IN" sz="3600" dirty="0">
              <a:solidFill>
                <a:srgbClr val="FF0000"/>
              </a:solidFill>
            </a:endParaRPr>
          </a:p>
        </p:txBody>
      </p:sp>
    </p:spTree>
    <p:extLst>
      <p:ext uri="{BB962C8B-B14F-4D97-AF65-F5344CB8AC3E}">
        <p14:creationId xmlns:p14="http://schemas.microsoft.com/office/powerpoint/2010/main" val="2684138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50526"/>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10" dirty="0">
                    <a:solidFill>
                      <a:srgbClr val="000000"/>
                    </a:solidFill>
                    <a:uFill>
                      <a:solidFill>
                        <a:srgbClr val="000000"/>
                      </a:solidFill>
                    </a:uFill>
                    <a:latin typeface="Calibri Light"/>
                    <a:cs typeface="Calibri Light"/>
                  </a:rPr>
                  <a:t>Flow</a:t>
                </a:r>
                <a:r>
                  <a:rPr lang="en-IN" sz="4800" u="heavy" spc="-70" dirty="0">
                    <a:solidFill>
                      <a:srgbClr val="000000"/>
                    </a:solidFill>
                    <a:uFill>
                      <a:solidFill>
                        <a:srgbClr val="000000"/>
                      </a:solidFill>
                    </a:uFill>
                    <a:latin typeface="Calibri Light"/>
                    <a:cs typeface="Calibri Light"/>
                  </a:rPr>
                  <a:t> </a:t>
                </a:r>
                <a:r>
                  <a:rPr lang="en-IN" sz="4800" u="heavy" spc="-5" dirty="0">
                    <a:solidFill>
                      <a:srgbClr val="000000"/>
                    </a:solidFill>
                    <a:uFill>
                      <a:solidFill>
                        <a:srgbClr val="000000"/>
                      </a:solidFill>
                    </a:uFill>
                    <a:latin typeface="Calibri Light"/>
                    <a:cs typeface="Calibri Light"/>
                  </a:rPr>
                  <a:t>chart</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35</a:t>
            </a:fld>
            <a:endParaRPr lang="en-US" sz="240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2489530A-4527-45B5-B5DB-67A8FC2C7155}"/>
              </a:ext>
            </a:extLst>
          </p:cNvPr>
          <p:cNvSpPr/>
          <p:nvPr/>
        </p:nvSpPr>
        <p:spPr>
          <a:xfrm>
            <a:off x="4691980" y="1974013"/>
            <a:ext cx="10626435" cy="707886"/>
          </a:xfrm>
          <a:prstGeom prst="rect">
            <a:avLst/>
          </a:prstGeom>
        </p:spPr>
        <p:txBody>
          <a:bodyPr wrap="none">
            <a:spAutoFit/>
          </a:bodyPr>
          <a:lstStyle/>
          <a:p>
            <a:r>
              <a:rPr lang="en-US" sz="4000" spc="-5" dirty="0">
                <a:solidFill>
                  <a:srgbClr val="FF0000"/>
                </a:solidFill>
                <a:cs typeface="Calibri"/>
              </a:rPr>
              <a:t>Flowchart</a:t>
            </a:r>
            <a:r>
              <a:rPr lang="en-US" sz="4000" spc="-30" dirty="0">
                <a:solidFill>
                  <a:srgbClr val="FF0000"/>
                </a:solidFill>
                <a:cs typeface="Calibri"/>
              </a:rPr>
              <a:t> </a:t>
            </a:r>
            <a:r>
              <a:rPr lang="en-US" sz="4000" spc="-20" dirty="0">
                <a:solidFill>
                  <a:srgbClr val="FF0000"/>
                </a:solidFill>
                <a:cs typeface="Calibri"/>
              </a:rPr>
              <a:t>to</a:t>
            </a:r>
            <a:r>
              <a:rPr lang="en-US" sz="4000" dirty="0">
                <a:solidFill>
                  <a:srgbClr val="FF0000"/>
                </a:solidFill>
                <a:cs typeface="Calibri"/>
              </a:rPr>
              <a:t> </a:t>
            </a:r>
            <a:r>
              <a:rPr lang="en-US" sz="4000" spc="-10" dirty="0">
                <a:solidFill>
                  <a:srgbClr val="FF0000"/>
                </a:solidFill>
                <a:cs typeface="Calibri"/>
              </a:rPr>
              <a:t>read</a:t>
            </a:r>
            <a:r>
              <a:rPr lang="en-US" sz="4000" spc="-25" dirty="0">
                <a:solidFill>
                  <a:srgbClr val="FF0000"/>
                </a:solidFill>
                <a:cs typeface="Calibri"/>
              </a:rPr>
              <a:t> </a:t>
            </a:r>
            <a:r>
              <a:rPr lang="en-US" sz="4000" spc="-5" dirty="0">
                <a:solidFill>
                  <a:srgbClr val="FF0000"/>
                </a:solidFill>
                <a:cs typeface="Calibri"/>
              </a:rPr>
              <a:t>two</a:t>
            </a:r>
            <a:r>
              <a:rPr lang="en-US" sz="4000" dirty="0">
                <a:solidFill>
                  <a:srgbClr val="FF0000"/>
                </a:solidFill>
                <a:cs typeface="Calibri"/>
              </a:rPr>
              <a:t> </a:t>
            </a:r>
            <a:r>
              <a:rPr lang="en-US" sz="4000" spc="-10" dirty="0">
                <a:solidFill>
                  <a:srgbClr val="FF0000"/>
                </a:solidFill>
                <a:cs typeface="Calibri"/>
              </a:rPr>
              <a:t>numbers</a:t>
            </a:r>
            <a:r>
              <a:rPr lang="en-US" sz="4000" spc="-25" dirty="0">
                <a:solidFill>
                  <a:srgbClr val="FF0000"/>
                </a:solidFill>
                <a:cs typeface="Calibri"/>
              </a:rPr>
              <a:t> </a:t>
            </a:r>
            <a:r>
              <a:rPr lang="en-US" sz="4000" dirty="0">
                <a:solidFill>
                  <a:srgbClr val="FF0000"/>
                </a:solidFill>
                <a:cs typeface="Calibri"/>
              </a:rPr>
              <a:t>and</a:t>
            </a:r>
            <a:r>
              <a:rPr lang="en-US" sz="4000" spc="-25" dirty="0">
                <a:solidFill>
                  <a:srgbClr val="FF0000"/>
                </a:solidFill>
                <a:cs typeface="Calibri"/>
              </a:rPr>
              <a:t> </a:t>
            </a:r>
            <a:r>
              <a:rPr lang="en-US" sz="4000" spc="-5" dirty="0">
                <a:solidFill>
                  <a:srgbClr val="FF0000"/>
                </a:solidFill>
                <a:cs typeface="Calibri"/>
              </a:rPr>
              <a:t>find</a:t>
            </a:r>
            <a:r>
              <a:rPr lang="en-US" sz="4000" spc="-15" dirty="0">
                <a:solidFill>
                  <a:srgbClr val="FF0000"/>
                </a:solidFill>
                <a:cs typeface="Calibri"/>
              </a:rPr>
              <a:t> </a:t>
            </a:r>
            <a:r>
              <a:rPr lang="en-US" sz="4000" dirty="0">
                <a:solidFill>
                  <a:srgbClr val="FF0000"/>
                </a:solidFill>
                <a:cs typeface="Calibri"/>
              </a:rPr>
              <a:t>their sum</a:t>
            </a:r>
            <a:endParaRPr lang="en-IN" sz="4000" dirty="0">
              <a:solidFill>
                <a:srgbClr val="FF0000"/>
              </a:solidFill>
            </a:endParaRPr>
          </a:p>
        </p:txBody>
      </p:sp>
      <p:pic>
        <p:nvPicPr>
          <p:cNvPr id="2" name="Picture 1">
            <a:extLst>
              <a:ext uri="{FF2B5EF4-FFF2-40B4-BE49-F238E27FC236}">
                <a16:creationId xmlns:a16="http://schemas.microsoft.com/office/drawing/2014/main" xmlns="" id="{5BF7D444-7E5E-4777-B654-EBAD635223E9}"/>
              </a:ext>
            </a:extLst>
          </p:cNvPr>
          <p:cNvPicPr>
            <a:picLocks noChangeAspect="1"/>
          </p:cNvPicPr>
          <p:nvPr/>
        </p:nvPicPr>
        <p:blipFill>
          <a:blip r:embed="rId4"/>
          <a:stretch>
            <a:fillRect/>
          </a:stretch>
        </p:blipFill>
        <p:spPr>
          <a:xfrm>
            <a:off x="2584103" y="3077878"/>
            <a:ext cx="14257584" cy="6390987"/>
          </a:xfrm>
          <a:prstGeom prst="rect">
            <a:avLst/>
          </a:prstGeom>
        </p:spPr>
      </p:pic>
    </p:spTree>
    <p:extLst>
      <p:ext uri="{BB962C8B-B14F-4D97-AF65-F5344CB8AC3E}">
        <p14:creationId xmlns:p14="http://schemas.microsoft.com/office/powerpoint/2010/main" val="2880142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50526"/>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10" dirty="0">
                    <a:solidFill>
                      <a:srgbClr val="000000"/>
                    </a:solidFill>
                    <a:uFill>
                      <a:solidFill>
                        <a:srgbClr val="000000"/>
                      </a:solidFill>
                    </a:uFill>
                    <a:latin typeface="Calibri Light"/>
                    <a:cs typeface="Calibri Light"/>
                  </a:rPr>
                  <a:t>Flow</a:t>
                </a:r>
                <a:r>
                  <a:rPr lang="en-IN" sz="4800" u="heavy" spc="-70" dirty="0">
                    <a:solidFill>
                      <a:srgbClr val="000000"/>
                    </a:solidFill>
                    <a:uFill>
                      <a:solidFill>
                        <a:srgbClr val="000000"/>
                      </a:solidFill>
                    </a:uFill>
                    <a:latin typeface="Calibri Light"/>
                    <a:cs typeface="Calibri Light"/>
                  </a:rPr>
                  <a:t> </a:t>
                </a:r>
                <a:r>
                  <a:rPr lang="en-IN" sz="4800" u="heavy" spc="-5" dirty="0">
                    <a:solidFill>
                      <a:srgbClr val="000000"/>
                    </a:solidFill>
                    <a:uFill>
                      <a:solidFill>
                        <a:srgbClr val="000000"/>
                      </a:solidFill>
                    </a:uFill>
                    <a:latin typeface="Calibri Light"/>
                    <a:cs typeface="Calibri Light"/>
                  </a:rPr>
                  <a:t>chart</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36</a:t>
            </a:fld>
            <a:endParaRPr lang="en-US" sz="240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2489530A-4527-45B5-B5DB-67A8FC2C7155}"/>
              </a:ext>
            </a:extLst>
          </p:cNvPr>
          <p:cNvSpPr/>
          <p:nvPr/>
        </p:nvSpPr>
        <p:spPr>
          <a:xfrm>
            <a:off x="4691980" y="1974013"/>
            <a:ext cx="11738663" cy="707886"/>
          </a:xfrm>
          <a:prstGeom prst="rect">
            <a:avLst/>
          </a:prstGeom>
        </p:spPr>
        <p:txBody>
          <a:bodyPr wrap="none">
            <a:spAutoFit/>
          </a:bodyPr>
          <a:lstStyle/>
          <a:p>
            <a:r>
              <a:rPr lang="en-US" sz="4000" spc="-5" dirty="0">
                <a:solidFill>
                  <a:srgbClr val="FF0000"/>
                </a:solidFill>
                <a:cs typeface="Calibri"/>
              </a:rPr>
              <a:t>Algorithm,</a:t>
            </a:r>
            <a:r>
              <a:rPr lang="en-US" sz="4000" spc="-35" dirty="0">
                <a:solidFill>
                  <a:srgbClr val="FF0000"/>
                </a:solidFill>
                <a:cs typeface="Calibri"/>
              </a:rPr>
              <a:t> </a:t>
            </a:r>
            <a:r>
              <a:rPr lang="en-US" sz="4000" spc="-5" dirty="0">
                <a:solidFill>
                  <a:srgbClr val="FF0000"/>
                </a:solidFill>
                <a:cs typeface="Calibri"/>
              </a:rPr>
              <a:t>Flowchart</a:t>
            </a:r>
            <a:r>
              <a:rPr lang="en-US" sz="4000" spc="-20" dirty="0">
                <a:solidFill>
                  <a:srgbClr val="FF0000"/>
                </a:solidFill>
                <a:cs typeface="Calibri"/>
              </a:rPr>
              <a:t> </a:t>
            </a:r>
            <a:r>
              <a:rPr lang="en-US" sz="4000" spc="-10" dirty="0">
                <a:solidFill>
                  <a:srgbClr val="FF0000"/>
                </a:solidFill>
                <a:cs typeface="Calibri"/>
              </a:rPr>
              <a:t>to</a:t>
            </a:r>
            <a:r>
              <a:rPr lang="en-US" sz="4000" spc="-15" dirty="0">
                <a:solidFill>
                  <a:srgbClr val="FF0000"/>
                </a:solidFill>
                <a:cs typeface="Calibri"/>
              </a:rPr>
              <a:t> </a:t>
            </a:r>
            <a:r>
              <a:rPr lang="en-US" sz="4000" spc="-5" dirty="0">
                <a:solidFill>
                  <a:srgbClr val="FF0000"/>
                </a:solidFill>
                <a:cs typeface="Calibri"/>
              </a:rPr>
              <a:t>print</a:t>
            </a:r>
            <a:r>
              <a:rPr lang="en-US" sz="4000" spc="-25" dirty="0">
                <a:solidFill>
                  <a:srgbClr val="FF0000"/>
                </a:solidFill>
                <a:cs typeface="Calibri"/>
              </a:rPr>
              <a:t> </a:t>
            </a:r>
            <a:r>
              <a:rPr lang="en-US" sz="4000" dirty="0">
                <a:solidFill>
                  <a:srgbClr val="FF0000"/>
                </a:solidFill>
                <a:cs typeface="Calibri"/>
              </a:rPr>
              <a:t>the</a:t>
            </a:r>
            <a:r>
              <a:rPr lang="en-US" sz="4000" spc="-10" dirty="0">
                <a:solidFill>
                  <a:srgbClr val="FF0000"/>
                </a:solidFill>
                <a:cs typeface="Calibri"/>
              </a:rPr>
              <a:t> larger</a:t>
            </a:r>
            <a:r>
              <a:rPr lang="en-US" sz="4000" spc="-20" dirty="0">
                <a:solidFill>
                  <a:srgbClr val="FF0000"/>
                </a:solidFill>
                <a:cs typeface="Calibri"/>
              </a:rPr>
              <a:t> </a:t>
            </a:r>
            <a:r>
              <a:rPr lang="en-US" sz="4000" dirty="0">
                <a:solidFill>
                  <a:srgbClr val="FF0000"/>
                </a:solidFill>
                <a:cs typeface="Calibri"/>
              </a:rPr>
              <a:t>of</a:t>
            </a:r>
            <a:r>
              <a:rPr lang="en-US" sz="4000" spc="10" dirty="0">
                <a:solidFill>
                  <a:srgbClr val="FF0000"/>
                </a:solidFill>
                <a:cs typeface="Calibri"/>
              </a:rPr>
              <a:t> </a:t>
            </a:r>
            <a:r>
              <a:rPr lang="en-US" sz="4000" spc="-5" dirty="0">
                <a:solidFill>
                  <a:srgbClr val="FF0000"/>
                </a:solidFill>
                <a:cs typeface="Calibri"/>
              </a:rPr>
              <a:t>two</a:t>
            </a:r>
            <a:r>
              <a:rPr lang="en-US" sz="4000" spc="-15" dirty="0">
                <a:solidFill>
                  <a:srgbClr val="FF0000"/>
                </a:solidFill>
                <a:cs typeface="Calibri"/>
              </a:rPr>
              <a:t> </a:t>
            </a:r>
            <a:r>
              <a:rPr lang="en-US" sz="4000" spc="-10" dirty="0">
                <a:solidFill>
                  <a:srgbClr val="FF0000"/>
                </a:solidFill>
                <a:cs typeface="Calibri"/>
              </a:rPr>
              <a:t>numbers</a:t>
            </a:r>
            <a:endParaRPr lang="en-IN" sz="4000" dirty="0">
              <a:solidFill>
                <a:srgbClr val="FF0000"/>
              </a:solidFill>
            </a:endParaRPr>
          </a:p>
        </p:txBody>
      </p:sp>
      <p:pic>
        <p:nvPicPr>
          <p:cNvPr id="4" name="Picture 3">
            <a:extLst>
              <a:ext uri="{FF2B5EF4-FFF2-40B4-BE49-F238E27FC236}">
                <a16:creationId xmlns:a16="http://schemas.microsoft.com/office/drawing/2014/main" xmlns="" id="{84E045E9-D5C1-4FB8-8BD1-18147949FCE8}"/>
              </a:ext>
            </a:extLst>
          </p:cNvPr>
          <p:cNvPicPr>
            <a:picLocks noChangeAspect="1"/>
          </p:cNvPicPr>
          <p:nvPr/>
        </p:nvPicPr>
        <p:blipFill>
          <a:blip r:embed="rId4"/>
          <a:stretch>
            <a:fillRect/>
          </a:stretch>
        </p:blipFill>
        <p:spPr>
          <a:xfrm>
            <a:off x="2728119" y="3348286"/>
            <a:ext cx="14041560" cy="6157495"/>
          </a:xfrm>
          <a:prstGeom prst="rect">
            <a:avLst/>
          </a:prstGeom>
        </p:spPr>
      </p:pic>
    </p:spTree>
    <p:extLst>
      <p:ext uri="{BB962C8B-B14F-4D97-AF65-F5344CB8AC3E}">
        <p14:creationId xmlns:p14="http://schemas.microsoft.com/office/powerpoint/2010/main" val="386298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48600" y="-132412"/>
            <a:ext cx="5112568"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u="heavy" spc="-5" dirty="0">
                    <a:solidFill>
                      <a:srgbClr val="1F2023"/>
                    </a:solidFill>
                    <a:uFill>
                      <a:solidFill>
                        <a:srgbClr val="1F2023"/>
                      </a:solidFill>
                    </a:uFill>
                    <a:cs typeface="Calibri"/>
                  </a:rPr>
                  <a:t>Pseudo</a:t>
                </a:r>
                <a:r>
                  <a:rPr lang="en-IN" sz="4800" u="heavy" spc="-80" dirty="0">
                    <a:solidFill>
                      <a:srgbClr val="1F2023"/>
                    </a:solidFill>
                    <a:uFill>
                      <a:solidFill>
                        <a:srgbClr val="1F2023"/>
                      </a:solidFill>
                    </a:uFill>
                    <a:cs typeface="Calibri"/>
                  </a:rPr>
                  <a:t> </a:t>
                </a:r>
                <a:r>
                  <a:rPr lang="en-IN" sz="4800" u="heavy" spc="-5" dirty="0">
                    <a:solidFill>
                      <a:srgbClr val="1F2023"/>
                    </a:solidFill>
                    <a:uFill>
                      <a:solidFill>
                        <a:srgbClr val="1F2023"/>
                      </a:solidFill>
                    </a:uFill>
                    <a:cs typeface="Calibri"/>
                  </a:rPr>
                  <a:t>code</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37</a:t>
            </a:fld>
            <a:endParaRPr lang="en-US" sz="240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4EE3DA39-E483-4F30-B6C7-0AC7F22EB3F7}"/>
              </a:ext>
            </a:extLst>
          </p:cNvPr>
          <p:cNvSpPr/>
          <p:nvPr/>
        </p:nvSpPr>
        <p:spPr>
          <a:xfrm>
            <a:off x="1359967" y="2847160"/>
            <a:ext cx="15697744" cy="5632311"/>
          </a:xfrm>
          <a:prstGeom prst="rect">
            <a:avLst/>
          </a:prstGeom>
        </p:spPr>
        <p:txBody>
          <a:bodyPr wrap="square">
            <a:spAutoFit/>
          </a:bodyPr>
          <a:lstStyle/>
          <a:p>
            <a:pPr marL="571500" indent="-571500">
              <a:buFont typeface="Wingdings" panose="05000000000000000000" pitchFamily="2" charset="2"/>
              <a:buChar char="§"/>
            </a:pPr>
            <a:r>
              <a:rPr lang="en-US" sz="3600" dirty="0"/>
              <a:t>Set of instructions that mimic programming language instructions.</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Pseudocode is one of the tools that can be used to write a preliminary  plan that can be developed into a computer program.</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Pseudocode is a generic way of describing an algorithm without use  of any specific programming language syntax.</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It is, as the name suggests, pseudo code —it cannot be executed on a  real computer</a:t>
            </a:r>
          </a:p>
        </p:txBody>
      </p:sp>
    </p:spTree>
    <p:extLst>
      <p:ext uri="{BB962C8B-B14F-4D97-AF65-F5344CB8AC3E}">
        <p14:creationId xmlns:p14="http://schemas.microsoft.com/office/powerpoint/2010/main" val="276512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00527" y="28380"/>
            <a:ext cx="6768751"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25571"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spc="-10" dirty="0">
                    <a:solidFill>
                      <a:srgbClr val="1F2023"/>
                    </a:solidFill>
                    <a:uFill>
                      <a:solidFill>
                        <a:srgbClr val="1F2023"/>
                      </a:solidFill>
                    </a:uFill>
                    <a:cs typeface="Calibri"/>
                  </a:rPr>
                  <a:t>Pseudo</a:t>
                </a:r>
                <a:r>
                  <a:rPr lang="en-IN" sz="4800" spc="-20" dirty="0">
                    <a:solidFill>
                      <a:srgbClr val="1F2023"/>
                    </a:solidFill>
                    <a:uFill>
                      <a:solidFill>
                        <a:srgbClr val="1F2023"/>
                      </a:solidFill>
                    </a:uFill>
                    <a:cs typeface="Calibri"/>
                  </a:rPr>
                  <a:t> </a:t>
                </a:r>
                <a:r>
                  <a:rPr lang="en-IN" sz="4800" spc="-10" dirty="0">
                    <a:solidFill>
                      <a:srgbClr val="1F2023"/>
                    </a:solidFill>
                    <a:uFill>
                      <a:solidFill>
                        <a:srgbClr val="1F2023"/>
                      </a:solidFill>
                    </a:uFill>
                    <a:cs typeface="Calibri"/>
                  </a:rPr>
                  <a:t>code </a:t>
                </a:r>
                <a:r>
                  <a:rPr lang="en-IN" sz="4800" spc="-20" dirty="0">
                    <a:solidFill>
                      <a:srgbClr val="1F2023"/>
                    </a:solidFill>
                    <a:uFill>
                      <a:solidFill>
                        <a:srgbClr val="1F2023"/>
                      </a:solidFill>
                    </a:uFill>
                    <a:cs typeface="Calibri"/>
                  </a:rPr>
                  <a:t>examples</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38</a:t>
            </a:fld>
            <a:endParaRPr lang="en-US" sz="24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53C8D37-5FA9-4107-B88D-7016196D0AB3}"/>
              </a:ext>
            </a:extLst>
          </p:cNvPr>
          <p:cNvPicPr>
            <a:picLocks noChangeAspect="1"/>
          </p:cNvPicPr>
          <p:nvPr/>
        </p:nvPicPr>
        <p:blipFill>
          <a:blip r:embed="rId4"/>
          <a:stretch>
            <a:fillRect/>
          </a:stretch>
        </p:blipFill>
        <p:spPr>
          <a:xfrm>
            <a:off x="1792015" y="2268167"/>
            <a:ext cx="16978834" cy="7344816"/>
          </a:xfrm>
          <a:prstGeom prst="rect">
            <a:avLst/>
          </a:prstGeom>
        </p:spPr>
      </p:pic>
    </p:spTree>
    <p:extLst>
      <p:ext uri="{BB962C8B-B14F-4D97-AF65-F5344CB8AC3E}">
        <p14:creationId xmlns:p14="http://schemas.microsoft.com/office/powerpoint/2010/main" val="1750656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00527" y="-135394"/>
            <a:ext cx="6768751"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84500" y="1071760"/>
                <a:ext cx="2894009"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dirty="0">
                    <a:solidFill>
                      <a:srgbClr val="000000"/>
                    </a:solidFill>
                    <a:latin typeface="Calibri Light"/>
                    <a:cs typeface="Calibri Light"/>
                  </a:rPr>
                  <a:t>C</a:t>
                </a:r>
                <a:r>
                  <a:rPr lang="en-IN" sz="4800" spc="-70" dirty="0">
                    <a:solidFill>
                      <a:srgbClr val="000000"/>
                    </a:solidFill>
                    <a:latin typeface="Calibri Light"/>
                    <a:cs typeface="Calibri Light"/>
                  </a:rPr>
                  <a:t> </a:t>
                </a:r>
                <a:r>
                  <a:rPr lang="en-IN" sz="4800" spc="-5" dirty="0">
                    <a:solidFill>
                      <a:srgbClr val="000000"/>
                    </a:solidFill>
                    <a:latin typeface="Calibri Light"/>
                    <a:cs typeface="Calibri Light"/>
                  </a:rPr>
                  <a:t>language</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39</a:t>
            </a:fld>
            <a:endParaRPr lang="en-US"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5CFBC09D-F6E3-4BD0-AC4F-82CE39A63193}"/>
              </a:ext>
            </a:extLst>
          </p:cNvPr>
          <p:cNvPicPr>
            <a:picLocks noChangeAspect="1"/>
          </p:cNvPicPr>
          <p:nvPr/>
        </p:nvPicPr>
        <p:blipFill>
          <a:blip r:embed="rId4"/>
          <a:stretch>
            <a:fillRect/>
          </a:stretch>
        </p:blipFill>
        <p:spPr>
          <a:xfrm>
            <a:off x="1864023" y="2590413"/>
            <a:ext cx="14833648" cy="4968552"/>
          </a:xfrm>
          <a:prstGeom prst="rect">
            <a:avLst/>
          </a:prstGeom>
        </p:spPr>
      </p:pic>
    </p:spTree>
    <p:extLst>
      <p:ext uri="{BB962C8B-B14F-4D97-AF65-F5344CB8AC3E}">
        <p14:creationId xmlns:p14="http://schemas.microsoft.com/office/powerpoint/2010/main" val="170660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Books &amp; Web Links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4</a:t>
            </a:fld>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0093CD4-A4EB-26B5-4E6B-5149CA47BE1F}"/>
              </a:ext>
            </a:extLst>
          </p:cNvPr>
          <p:cNvSpPr txBox="1"/>
          <p:nvPr/>
        </p:nvSpPr>
        <p:spPr>
          <a:xfrm>
            <a:off x="1868449" y="1372455"/>
            <a:ext cx="15481720" cy="9182963"/>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Text Books:</a:t>
            </a:r>
          </a:p>
          <a:p>
            <a:pPr indent="-514350" algn="just">
              <a:lnSpc>
                <a:spcPct val="200000"/>
              </a:lnSpc>
              <a:buFont typeface="+mj-lt"/>
              <a:buAutoNum type="arabicPeriod"/>
            </a:pPr>
            <a:r>
              <a:rPr lang="en-IN" sz="2800" dirty="0">
                <a:solidFill>
                  <a:srgbClr val="000000"/>
                </a:solidFill>
                <a:latin typeface="Times New Roman" panose="02020603050405020304" pitchFamily="18" charset="0"/>
              </a:rPr>
              <a:t>Programming in C, Rema </a:t>
            </a:r>
            <a:r>
              <a:rPr lang="en-IN" sz="2800" dirty="0" err="1">
                <a:solidFill>
                  <a:srgbClr val="000000"/>
                </a:solidFill>
                <a:latin typeface="Times New Roman" panose="02020603050405020304" pitchFamily="18" charset="0"/>
              </a:rPr>
              <a:t>Theraja</a:t>
            </a:r>
            <a:r>
              <a:rPr lang="en-IN" sz="2800" dirty="0">
                <a:solidFill>
                  <a:srgbClr val="000000"/>
                </a:solidFill>
                <a:latin typeface="Times New Roman" panose="02020603050405020304" pitchFamily="18" charset="0"/>
              </a:rPr>
              <a:t>, Oxford, 2nd edition</a:t>
            </a:r>
          </a:p>
          <a:p>
            <a:pPr indent="-514350" algn="just">
              <a:lnSpc>
                <a:spcPct val="200000"/>
              </a:lnSpc>
              <a:buFont typeface="+mj-lt"/>
              <a:buAutoNum type="arabicPeriod"/>
            </a:pPr>
            <a:r>
              <a:rPr lang="en-IN" sz="2800" dirty="0">
                <a:solidFill>
                  <a:srgbClr val="000000"/>
                </a:solidFill>
                <a:latin typeface="Times New Roman" panose="02020603050405020304" pitchFamily="18" charset="0"/>
              </a:rPr>
              <a:t>The C Programming Language", Brian W. Kernighan and Dennis M. Ritchie, Prentice-Hall. </a:t>
            </a:r>
          </a:p>
          <a:p>
            <a:pPr algn="just"/>
            <a:endParaRPr lang="en-IN" sz="2800" dirty="0">
              <a:solidFill>
                <a:srgbClr val="000000"/>
              </a:solidFill>
              <a:latin typeface="Times New Roman" panose="02020603050405020304" pitchFamily="18" charset="0"/>
            </a:endParaRPr>
          </a:p>
          <a:p>
            <a:pPr algn="just"/>
            <a:r>
              <a:rPr lang="en-IN" sz="2800" b="1" dirty="0">
                <a:solidFill>
                  <a:srgbClr val="000000"/>
                </a:solidFill>
                <a:latin typeface="Times New Roman" panose="02020603050405020304" pitchFamily="18" charset="0"/>
              </a:rPr>
              <a:t>Reference Books:</a:t>
            </a:r>
          </a:p>
          <a:p>
            <a:pPr indent="-342900" algn="just">
              <a:lnSpc>
                <a:spcPct val="150000"/>
              </a:lnSpc>
              <a:buFont typeface="+mj-lt"/>
              <a:buAutoNum type="arabicPeriod"/>
            </a:pPr>
            <a:r>
              <a:rPr lang="en-IN" sz="2800" dirty="0">
                <a:solidFill>
                  <a:srgbClr val="000000"/>
                </a:solidFill>
                <a:latin typeface="Times New Roman" panose="02020603050405020304" pitchFamily="18" charset="0"/>
              </a:rPr>
              <a:t>Computing fundamentals and C Programming, </a:t>
            </a:r>
            <a:r>
              <a:rPr lang="en-IN" sz="2800" dirty="0" err="1">
                <a:solidFill>
                  <a:srgbClr val="000000"/>
                </a:solidFill>
                <a:latin typeface="Times New Roman" panose="02020603050405020304" pitchFamily="18" charset="0"/>
              </a:rPr>
              <a:t>Balagurusamy</a:t>
            </a:r>
            <a:r>
              <a:rPr lang="en-IN" sz="2800" dirty="0">
                <a:solidFill>
                  <a:srgbClr val="000000"/>
                </a:solidFill>
                <a:latin typeface="Times New Roman" panose="02020603050405020304" pitchFamily="18" charset="0"/>
              </a:rPr>
              <a:t>, E., McGraw-Hill Education.</a:t>
            </a:r>
          </a:p>
          <a:p>
            <a:pPr indent="-342900" algn="just">
              <a:lnSpc>
                <a:spcPct val="150000"/>
              </a:lnSpc>
              <a:buFont typeface="+mj-lt"/>
              <a:buAutoNum type="arabicPeriod"/>
            </a:pPr>
            <a:r>
              <a:rPr lang="en-IN" sz="2800" dirty="0">
                <a:solidFill>
                  <a:srgbClr val="000000"/>
                </a:solidFill>
                <a:latin typeface="Times New Roman" panose="02020603050405020304" pitchFamily="18" charset="0"/>
              </a:rPr>
              <a:t>Byron Gottfried, </a:t>
            </a:r>
            <a:r>
              <a:rPr lang="en-IN" sz="2800" dirty="0" err="1">
                <a:solidFill>
                  <a:srgbClr val="000000"/>
                </a:solidFill>
                <a:latin typeface="Times New Roman" panose="02020603050405020304" pitchFamily="18" charset="0"/>
              </a:rPr>
              <a:t>Schaum's</a:t>
            </a:r>
            <a:r>
              <a:rPr lang="en-IN" sz="2800" dirty="0">
                <a:solidFill>
                  <a:srgbClr val="000000"/>
                </a:solidFill>
                <a:latin typeface="Times New Roman" panose="02020603050405020304" pitchFamily="18" charset="0"/>
              </a:rPr>
              <a:t> Outline of Programming with C, McGraw-Hill.</a:t>
            </a:r>
          </a:p>
          <a:p>
            <a:pPr indent="-342900" algn="just">
              <a:lnSpc>
                <a:spcPct val="150000"/>
              </a:lnSpc>
              <a:buFont typeface="+mj-lt"/>
              <a:buAutoNum type="arabicPeriod"/>
            </a:pPr>
            <a:r>
              <a:rPr lang="en-IN" sz="2800" dirty="0">
                <a:solidFill>
                  <a:srgbClr val="000000"/>
                </a:solidFill>
                <a:latin typeface="Times New Roman" panose="02020603050405020304" pitchFamily="18" charset="0"/>
              </a:rPr>
              <a:t>Let Us C </a:t>
            </a:r>
            <a:r>
              <a:rPr lang="en-IN" sz="2800" dirty="0" err="1">
                <a:solidFill>
                  <a:srgbClr val="000000"/>
                </a:solidFill>
                <a:latin typeface="Times New Roman" panose="02020603050405020304" pitchFamily="18" charset="0"/>
              </a:rPr>
              <a:t>Yashwanth,Kanetkar</a:t>
            </a:r>
            <a:r>
              <a:rPr lang="en-IN" sz="2800" dirty="0">
                <a:solidFill>
                  <a:srgbClr val="000000"/>
                </a:solidFill>
                <a:latin typeface="Times New Roman" panose="02020603050405020304" pitchFamily="18" charset="0"/>
              </a:rPr>
              <a:t>, Eighth edition, BPB Publications</a:t>
            </a:r>
          </a:p>
          <a:p>
            <a:pPr algn="just">
              <a:lnSpc>
                <a:spcPct val="150000"/>
              </a:lnSpc>
            </a:pPr>
            <a:endParaRPr lang="en-IN" sz="2800" b="1" dirty="0">
              <a:solidFill>
                <a:srgbClr val="000000"/>
              </a:solidFill>
              <a:latin typeface="Times New Roman" panose="02020603050405020304" pitchFamily="18" charset="0"/>
            </a:endParaRPr>
          </a:p>
          <a:p>
            <a:pPr algn="just">
              <a:lnSpc>
                <a:spcPct val="150000"/>
              </a:lnSpc>
            </a:pPr>
            <a:r>
              <a:rPr lang="en-IN" sz="2800" b="1" dirty="0">
                <a:solidFill>
                  <a:srgbClr val="000000"/>
                </a:solidFill>
                <a:latin typeface="Times New Roman" panose="02020603050405020304" pitchFamily="18" charset="0"/>
              </a:rPr>
              <a:t>Web Links:</a:t>
            </a:r>
            <a:endParaRPr lang="en-IN" sz="2200" b="1" dirty="0">
              <a:solidFill>
                <a:srgbClr val="000000"/>
              </a:solidFill>
              <a:latin typeface="Times New Roman" panose="02020603050405020304" pitchFamily="18" charset="0"/>
            </a:endParaRPr>
          </a:p>
          <a:p>
            <a:pPr marL="514350" indent="-514350" algn="just">
              <a:lnSpc>
                <a:spcPct val="150000"/>
              </a:lnSpc>
              <a:buFont typeface="+mj-lt"/>
              <a:buAutoNum type="arabicPeriod"/>
            </a:pPr>
            <a:r>
              <a:rPr lang="en-IN" sz="2800" u="sng" dirty="0">
                <a:solidFill>
                  <a:srgbClr val="0000FF"/>
                </a:solidFill>
                <a:effectLst/>
                <a:latin typeface="Times New Roman" panose="02020603050405020304" pitchFamily="18" charset="0"/>
                <a:ea typeface="Times New Roman" panose="02020603050405020304" pitchFamily="18" charset="0"/>
                <a:hlinkClick r:id="rId4"/>
              </a:rPr>
              <a:t>https://www.hackerrank.com/</a:t>
            </a:r>
            <a:endParaRPr lang="en-IN" sz="2800" b="1" u="sng" dirty="0">
              <a:solidFill>
                <a:srgbClr val="000000"/>
              </a:solidFill>
              <a:effectLst/>
              <a:latin typeface="Times New Roman" panose="02020603050405020304" pitchFamily="18" charset="0"/>
              <a:ea typeface="Times New Roman" panose="02020603050405020304" pitchFamily="18" charset="0"/>
            </a:endParaRPr>
          </a:p>
          <a:p>
            <a:pPr marL="514350" indent="-514350" algn="just">
              <a:lnSpc>
                <a:spcPct val="150000"/>
              </a:lnSpc>
              <a:buFont typeface="+mj-lt"/>
              <a:buAutoNum type="arabicPeriod"/>
            </a:pPr>
            <a:r>
              <a:rPr lang="en-IN" sz="2800" u="sng" dirty="0">
                <a:solidFill>
                  <a:srgbClr val="0000FF"/>
                </a:solidFill>
                <a:effectLst/>
                <a:latin typeface="Times New Roman" panose="02020603050405020304" pitchFamily="18" charset="0"/>
                <a:ea typeface="Times New Roman" panose="02020603050405020304" pitchFamily="18" charset="0"/>
                <a:hlinkClick r:id="rId5"/>
              </a:rPr>
              <a:t>https://www.codechef.com/</a:t>
            </a:r>
            <a:endParaRPr lang="en-IN" sz="2800" b="1" u="sng" dirty="0">
              <a:solidFill>
                <a:srgbClr val="000000"/>
              </a:solidFill>
              <a:latin typeface="Times New Roman" panose="02020603050405020304" pitchFamily="18" charset="0"/>
              <a:ea typeface="Times New Roman" panose="02020603050405020304" pitchFamily="18" charset="0"/>
            </a:endParaRPr>
          </a:p>
          <a:p>
            <a:pPr marL="514350" indent="-514350" algn="just">
              <a:lnSpc>
                <a:spcPct val="150000"/>
              </a:lnSpc>
              <a:buFont typeface="+mj-lt"/>
              <a:buAutoNum type="arabicPeriod"/>
            </a:pPr>
            <a:r>
              <a:rPr lang="en-IN" sz="2800" u="sng" dirty="0">
                <a:solidFill>
                  <a:srgbClr val="0000FF"/>
                </a:solidFill>
                <a:effectLst/>
                <a:latin typeface="Times New Roman" panose="02020603050405020304" pitchFamily="18" charset="0"/>
                <a:ea typeface="Times New Roman" panose="02020603050405020304" pitchFamily="18" charset="0"/>
                <a:hlinkClick r:id="rId6"/>
              </a:rPr>
              <a:t>https://onlinecourses.nptel.ac.in/noc22_cs40/preview</a:t>
            </a:r>
            <a:endParaRPr lang="en-IN" sz="2800" b="1" u="sng" dirty="0">
              <a:solidFill>
                <a:srgbClr val="000000"/>
              </a:solidFill>
              <a:effectLst/>
              <a:latin typeface="Times New Roman" panose="02020603050405020304" pitchFamily="18" charset="0"/>
              <a:ea typeface="Times New Roman" panose="02020603050405020304" pitchFamily="18" charset="0"/>
            </a:endParaRPr>
          </a:p>
          <a:p>
            <a:pPr marL="514350" indent="-514350" algn="just">
              <a:lnSpc>
                <a:spcPct val="150000"/>
              </a:lnSpc>
              <a:buFont typeface="+mj-lt"/>
              <a:buAutoNum type="arabicPeriod"/>
            </a:pPr>
            <a:r>
              <a:rPr lang="en-IN" sz="2800" u="sng" dirty="0">
                <a:solidFill>
                  <a:srgbClr val="0000FF"/>
                </a:solidFill>
                <a:effectLst/>
                <a:latin typeface="Times New Roman" panose="02020603050405020304" pitchFamily="18" charset="0"/>
                <a:ea typeface="Times New Roman" panose="02020603050405020304" pitchFamily="18" charset="0"/>
                <a:hlinkClick r:id="rId7"/>
              </a:rPr>
              <a:t>https://code-cracker.github.io/</a:t>
            </a:r>
            <a:endParaRPr lang="en-IN" sz="2800" b="1" dirty="0">
              <a:solidFill>
                <a:srgbClr val="000000"/>
              </a:solidFill>
              <a:latin typeface="Times New Roman" panose="02020603050405020304" pitchFamily="18" charset="0"/>
            </a:endParaRPr>
          </a:p>
          <a:p>
            <a:pPr marL="342900" indent="-342900">
              <a:buFont typeface="+mj-lt"/>
              <a:buAutoNum type="arabicPeriod"/>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011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00527" y="-135394"/>
            <a:ext cx="6768751" cy="2560316"/>
            <a:chOff x="11280678" y="1641906"/>
            <a:chExt cx="5843679" cy="1909355"/>
          </a:xfrm>
        </p:grpSpPr>
        <p:grpSp>
          <p:nvGrpSpPr>
            <p:cNvPr id="13" name="Group 12"/>
            <p:cNvGrpSpPr/>
            <p:nvPr/>
          </p:nvGrpSpPr>
          <p:grpSpPr>
            <a:xfrm>
              <a:off x="11280678" y="1641906"/>
              <a:ext cx="5843679" cy="1909355"/>
              <a:chOff x="3734639" y="851752"/>
              <a:chExt cx="3288779" cy="1077033"/>
            </a:xfrm>
          </p:grpSpPr>
          <p:pic>
            <p:nvPicPr>
              <p:cNvPr id="15" name="object 3"/>
              <p:cNvPicPr/>
              <p:nvPr/>
            </p:nvPicPr>
            <p:blipFill>
              <a:blip r:embed="rId3" cstate="print"/>
              <a:stretch>
                <a:fillRect/>
              </a:stretch>
            </p:blipFill>
            <p:spPr>
              <a:xfrm>
                <a:off x="3734639" y="851752"/>
                <a:ext cx="3288779"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3862050" y="1075273"/>
                <a:ext cx="2894009"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spc="-35" dirty="0">
                    <a:solidFill>
                      <a:srgbClr val="000000"/>
                    </a:solidFill>
                    <a:uFill>
                      <a:solidFill>
                        <a:srgbClr val="000000"/>
                      </a:solidFill>
                    </a:uFill>
                    <a:latin typeface="Calibri Light"/>
                    <a:cs typeface="Calibri Light"/>
                  </a:rPr>
                  <a:t>History</a:t>
                </a:r>
                <a:r>
                  <a:rPr lang="en-IN" sz="4800" spc="-135" dirty="0">
                    <a:solidFill>
                      <a:srgbClr val="000000"/>
                    </a:solidFill>
                    <a:uFill>
                      <a:solidFill>
                        <a:srgbClr val="000000"/>
                      </a:solidFill>
                    </a:uFill>
                    <a:latin typeface="Calibri Light"/>
                    <a:cs typeface="Calibri Light"/>
                  </a:rPr>
                  <a:t> </a:t>
                </a:r>
                <a:r>
                  <a:rPr lang="en-IN" sz="4800" spc="-15" dirty="0">
                    <a:solidFill>
                      <a:srgbClr val="000000"/>
                    </a:solidFill>
                    <a:uFill>
                      <a:solidFill>
                        <a:srgbClr val="000000"/>
                      </a:solidFill>
                    </a:uFill>
                    <a:latin typeface="Calibri Light"/>
                    <a:cs typeface="Calibri Light"/>
                  </a:rPr>
                  <a:t>of</a:t>
                </a:r>
                <a:r>
                  <a:rPr lang="en-IN" sz="4800" spc="-90" dirty="0">
                    <a:solidFill>
                      <a:srgbClr val="000000"/>
                    </a:solidFill>
                    <a:uFill>
                      <a:solidFill>
                        <a:srgbClr val="000000"/>
                      </a:solidFill>
                    </a:uFill>
                    <a:latin typeface="Calibri Light"/>
                    <a:cs typeface="Calibri Light"/>
                  </a:rPr>
                  <a:t> </a:t>
                </a:r>
                <a:r>
                  <a:rPr lang="en-IN" sz="4800" dirty="0">
                    <a:solidFill>
                      <a:srgbClr val="000000"/>
                    </a:solidFill>
                    <a:uFill>
                      <a:solidFill>
                        <a:srgbClr val="000000"/>
                      </a:solidFill>
                    </a:uFill>
                    <a:latin typeface="Calibri Light"/>
                    <a:cs typeface="Calibri Light"/>
                  </a:rPr>
                  <a:t>C</a:t>
                </a:r>
                <a:endParaRPr sz="48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a:xfrm>
            <a:off x="13817351" y="9677890"/>
            <a:ext cx="4499082" cy="555886"/>
          </a:xfrm>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40</a:t>
            </a:fld>
            <a:endParaRPr lang="en-US" sz="2400">
              <a:latin typeface="Times New Roman" panose="02020603050405020304" pitchFamily="18" charset="0"/>
              <a:cs typeface="Times New Roman" panose="02020603050405020304" pitchFamily="18" charset="0"/>
            </a:endParaRPr>
          </a:p>
        </p:txBody>
      </p:sp>
      <p:pic>
        <p:nvPicPr>
          <p:cNvPr id="9" name="object 4">
            <a:extLst>
              <a:ext uri="{FF2B5EF4-FFF2-40B4-BE49-F238E27FC236}">
                <a16:creationId xmlns:a16="http://schemas.microsoft.com/office/drawing/2014/main" xmlns="" id="{A17ACEFE-D0C2-4B33-AAAC-AF5ABA010D28}"/>
              </a:ext>
            </a:extLst>
          </p:cNvPr>
          <p:cNvPicPr/>
          <p:nvPr/>
        </p:nvPicPr>
        <p:blipFill>
          <a:blip r:embed="rId4" cstate="print"/>
          <a:stretch>
            <a:fillRect/>
          </a:stretch>
        </p:blipFill>
        <p:spPr>
          <a:xfrm>
            <a:off x="5680447" y="2610554"/>
            <a:ext cx="7920880" cy="6786404"/>
          </a:xfrm>
          <a:prstGeom prst="rect">
            <a:avLst/>
          </a:prstGeom>
        </p:spPr>
      </p:pic>
    </p:spTree>
    <p:extLst>
      <p:ext uri="{BB962C8B-B14F-4D97-AF65-F5344CB8AC3E}">
        <p14:creationId xmlns:p14="http://schemas.microsoft.com/office/powerpoint/2010/main" val="285541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BCF6BF0-925B-46DD-A40A-B97E32ACFA51}"/>
              </a:ext>
            </a:extLst>
          </p:cNvPr>
          <p:cNvSpPr>
            <a:spLocks noGrp="1"/>
          </p:cNvSpPr>
          <p:nvPr>
            <p:ph type="sldNum" sz="quarter" idx="12"/>
          </p:nvPr>
        </p:nvSpPr>
        <p:spPr/>
        <p:txBody>
          <a:bodyPr/>
          <a:lstStyle/>
          <a:p>
            <a:r>
              <a:rPr lang="en-US"/>
              <a:t>1</a:t>
            </a:r>
            <a:endParaRPr lang="en-US" dirty="0"/>
          </a:p>
        </p:txBody>
      </p:sp>
      <p:pic>
        <p:nvPicPr>
          <p:cNvPr id="5" name="Picture 4">
            <a:extLst>
              <a:ext uri="{FF2B5EF4-FFF2-40B4-BE49-F238E27FC236}">
                <a16:creationId xmlns:a16="http://schemas.microsoft.com/office/drawing/2014/main" xmlns="" id="{6E3066F8-A357-45A0-A0F7-7EC85F505FB2}"/>
              </a:ext>
            </a:extLst>
          </p:cNvPr>
          <p:cNvPicPr>
            <a:picLocks noChangeAspect="1"/>
          </p:cNvPicPr>
          <p:nvPr/>
        </p:nvPicPr>
        <p:blipFill>
          <a:blip r:embed="rId2"/>
          <a:stretch>
            <a:fillRect/>
          </a:stretch>
        </p:blipFill>
        <p:spPr>
          <a:xfrm>
            <a:off x="711895" y="1836703"/>
            <a:ext cx="12169352" cy="7754043"/>
          </a:xfrm>
          <a:prstGeom prst="rect">
            <a:avLst/>
          </a:prstGeom>
        </p:spPr>
      </p:pic>
      <p:pic>
        <p:nvPicPr>
          <p:cNvPr id="6" name="Picture 5">
            <a:extLst>
              <a:ext uri="{FF2B5EF4-FFF2-40B4-BE49-F238E27FC236}">
                <a16:creationId xmlns:a16="http://schemas.microsoft.com/office/drawing/2014/main" xmlns="" id="{B582EAA9-625F-4520-B527-22007D78B67A}"/>
              </a:ext>
            </a:extLst>
          </p:cNvPr>
          <p:cNvPicPr>
            <a:picLocks noChangeAspect="1"/>
          </p:cNvPicPr>
          <p:nvPr/>
        </p:nvPicPr>
        <p:blipFill>
          <a:blip r:embed="rId3"/>
          <a:stretch>
            <a:fillRect/>
          </a:stretch>
        </p:blipFill>
        <p:spPr>
          <a:xfrm>
            <a:off x="13025263" y="1858772"/>
            <a:ext cx="5004396" cy="7754043"/>
          </a:xfrm>
          <a:prstGeom prst="rect">
            <a:avLst/>
          </a:prstGeom>
        </p:spPr>
      </p:pic>
      <p:sp>
        <p:nvSpPr>
          <p:cNvPr id="8" name="Rectangle 7">
            <a:extLst>
              <a:ext uri="{FF2B5EF4-FFF2-40B4-BE49-F238E27FC236}">
                <a16:creationId xmlns:a16="http://schemas.microsoft.com/office/drawing/2014/main" xmlns="" id="{EFDE82FA-A7E1-48D6-8077-3524E34F25FD}"/>
              </a:ext>
            </a:extLst>
          </p:cNvPr>
          <p:cNvSpPr/>
          <p:nvPr/>
        </p:nvSpPr>
        <p:spPr>
          <a:xfrm>
            <a:off x="6976591" y="443452"/>
            <a:ext cx="6336704" cy="769441"/>
          </a:xfrm>
          <a:prstGeom prst="rect">
            <a:avLst/>
          </a:prstGeom>
        </p:spPr>
        <p:txBody>
          <a:bodyPr wrap="square">
            <a:spAutoFit/>
          </a:bodyPr>
          <a:lstStyle/>
          <a:p>
            <a:r>
              <a:rPr lang="en-US" sz="4400" b="1" dirty="0">
                <a:solidFill>
                  <a:srgbClr val="FF0000"/>
                </a:solidFill>
              </a:rPr>
              <a:t>Structure of a c program</a:t>
            </a:r>
            <a:endParaRPr lang="en-IN" sz="4400" b="1" dirty="0">
              <a:solidFill>
                <a:srgbClr val="FF0000"/>
              </a:solidFill>
            </a:endParaRPr>
          </a:p>
        </p:txBody>
      </p:sp>
    </p:spTree>
    <p:extLst>
      <p:ext uri="{BB962C8B-B14F-4D97-AF65-F5344CB8AC3E}">
        <p14:creationId xmlns:p14="http://schemas.microsoft.com/office/powerpoint/2010/main" val="1763632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BCF6BF0-925B-46DD-A40A-B97E32ACFA51}"/>
              </a:ext>
            </a:extLst>
          </p:cNvPr>
          <p:cNvSpPr>
            <a:spLocks noGrp="1"/>
          </p:cNvSpPr>
          <p:nvPr>
            <p:ph type="sldNum" sz="quarter" idx="12"/>
          </p:nvPr>
        </p:nvSpPr>
        <p:spPr/>
        <p:txBody>
          <a:bodyPr/>
          <a:lstStyle/>
          <a:p>
            <a:r>
              <a:rPr lang="en-US"/>
              <a:t>1</a:t>
            </a:r>
            <a:endParaRPr lang="en-US" dirty="0"/>
          </a:p>
        </p:txBody>
      </p:sp>
      <p:pic>
        <p:nvPicPr>
          <p:cNvPr id="3" name="Picture 2">
            <a:extLst>
              <a:ext uri="{FF2B5EF4-FFF2-40B4-BE49-F238E27FC236}">
                <a16:creationId xmlns:a16="http://schemas.microsoft.com/office/drawing/2014/main" xmlns="" id="{6CEAC415-7898-4D95-89BB-CA3211459CB9}"/>
              </a:ext>
            </a:extLst>
          </p:cNvPr>
          <p:cNvPicPr>
            <a:picLocks noChangeAspect="1"/>
          </p:cNvPicPr>
          <p:nvPr/>
        </p:nvPicPr>
        <p:blipFill>
          <a:blip r:embed="rId2"/>
          <a:stretch>
            <a:fillRect/>
          </a:stretch>
        </p:blipFill>
        <p:spPr>
          <a:xfrm>
            <a:off x="2674662" y="3420294"/>
            <a:ext cx="13393488" cy="5164563"/>
          </a:xfrm>
          <a:prstGeom prst="rect">
            <a:avLst/>
          </a:prstGeom>
        </p:spPr>
      </p:pic>
      <p:pic>
        <p:nvPicPr>
          <p:cNvPr id="7" name="Picture 6">
            <a:extLst>
              <a:ext uri="{FF2B5EF4-FFF2-40B4-BE49-F238E27FC236}">
                <a16:creationId xmlns:a16="http://schemas.microsoft.com/office/drawing/2014/main" xmlns="" id="{1387EB18-3218-481C-8274-819CA7538E86}"/>
              </a:ext>
            </a:extLst>
          </p:cNvPr>
          <p:cNvPicPr>
            <a:picLocks noChangeAspect="1"/>
          </p:cNvPicPr>
          <p:nvPr/>
        </p:nvPicPr>
        <p:blipFill>
          <a:blip r:embed="rId3"/>
          <a:stretch>
            <a:fillRect/>
          </a:stretch>
        </p:blipFill>
        <p:spPr>
          <a:xfrm>
            <a:off x="2431882" y="2052142"/>
            <a:ext cx="5828281" cy="1182727"/>
          </a:xfrm>
          <a:prstGeom prst="rect">
            <a:avLst/>
          </a:prstGeom>
        </p:spPr>
      </p:pic>
      <p:sp>
        <p:nvSpPr>
          <p:cNvPr id="2" name="object 4">
            <a:extLst>
              <a:ext uri="{FF2B5EF4-FFF2-40B4-BE49-F238E27FC236}">
                <a16:creationId xmlns:a16="http://schemas.microsoft.com/office/drawing/2014/main" xmlns="" id="{02AE955E-F3BE-BB10-139F-532FFACEAB30}"/>
              </a:ext>
            </a:extLst>
          </p:cNvPr>
          <p:cNvSpPr/>
          <p:nvPr/>
        </p:nvSpPr>
        <p:spPr>
          <a:xfrm>
            <a:off x="6662756" y="483385"/>
            <a:ext cx="5956261" cy="984030"/>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marL="12700" algn="ctr">
              <a:lnSpc>
                <a:spcPct val="100000"/>
              </a:lnSpc>
              <a:spcBef>
                <a:spcPts val="100"/>
              </a:spcBef>
            </a:pPr>
            <a:r>
              <a:rPr lang="en-IN" sz="4800" b="1" u="sng" spc="-35" dirty="0">
                <a:solidFill>
                  <a:srgbClr val="000000"/>
                </a:solidFill>
                <a:uFill>
                  <a:solidFill>
                    <a:srgbClr val="000000"/>
                  </a:solidFill>
                </a:uFill>
                <a:latin typeface="Calibri Light"/>
                <a:cs typeface="Calibri Light"/>
              </a:rPr>
              <a:t>Structure of C Program</a:t>
            </a:r>
            <a:endParaRPr sz="4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9568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BCF6BF0-925B-46DD-A40A-B97E32ACFA51}"/>
              </a:ext>
            </a:extLst>
          </p:cNvPr>
          <p:cNvSpPr>
            <a:spLocks noGrp="1"/>
          </p:cNvSpPr>
          <p:nvPr>
            <p:ph type="sldNum" sz="quarter" idx="12"/>
          </p:nvPr>
        </p:nvSpPr>
        <p:spPr/>
        <p:txBody>
          <a:bodyPr/>
          <a:lstStyle/>
          <a:p>
            <a:r>
              <a:rPr lang="en-US"/>
              <a:t>1</a:t>
            </a:r>
            <a:endParaRPr lang="en-US" dirty="0"/>
          </a:p>
        </p:txBody>
      </p:sp>
      <p:sp>
        <p:nvSpPr>
          <p:cNvPr id="8" name="Rectangle 7">
            <a:extLst>
              <a:ext uri="{FF2B5EF4-FFF2-40B4-BE49-F238E27FC236}">
                <a16:creationId xmlns:a16="http://schemas.microsoft.com/office/drawing/2014/main" xmlns="" id="{EFDE82FA-A7E1-48D6-8077-3524E34F25FD}"/>
              </a:ext>
            </a:extLst>
          </p:cNvPr>
          <p:cNvSpPr/>
          <p:nvPr/>
        </p:nvSpPr>
        <p:spPr>
          <a:xfrm>
            <a:off x="6976591" y="443452"/>
            <a:ext cx="6336704" cy="769441"/>
          </a:xfrm>
          <a:prstGeom prst="rect">
            <a:avLst/>
          </a:prstGeom>
        </p:spPr>
        <p:txBody>
          <a:bodyPr wrap="square">
            <a:spAutoFit/>
          </a:bodyPr>
          <a:lstStyle/>
          <a:p>
            <a:r>
              <a:rPr lang="en-US" sz="4400" b="1" dirty="0">
                <a:solidFill>
                  <a:srgbClr val="FF0000"/>
                </a:solidFill>
              </a:rPr>
              <a:t>Structure of a c program</a:t>
            </a:r>
            <a:endParaRPr lang="en-IN" sz="4400" b="1" dirty="0">
              <a:solidFill>
                <a:srgbClr val="FF0000"/>
              </a:solidFill>
            </a:endParaRPr>
          </a:p>
        </p:txBody>
      </p:sp>
      <p:pic>
        <p:nvPicPr>
          <p:cNvPr id="2" name="Picture 1">
            <a:extLst>
              <a:ext uri="{FF2B5EF4-FFF2-40B4-BE49-F238E27FC236}">
                <a16:creationId xmlns:a16="http://schemas.microsoft.com/office/drawing/2014/main" xmlns="" id="{DCD47DF4-C3FF-4717-B6C8-D48D762C75A4}"/>
              </a:ext>
            </a:extLst>
          </p:cNvPr>
          <p:cNvPicPr>
            <a:picLocks noChangeAspect="1"/>
          </p:cNvPicPr>
          <p:nvPr/>
        </p:nvPicPr>
        <p:blipFill>
          <a:blip r:embed="rId2"/>
          <a:stretch>
            <a:fillRect/>
          </a:stretch>
        </p:blipFill>
        <p:spPr>
          <a:xfrm>
            <a:off x="1647999" y="3924350"/>
            <a:ext cx="4548010" cy="1774090"/>
          </a:xfrm>
          <a:prstGeom prst="rect">
            <a:avLst/>
          </a:prstGeom>
        </p:spPr>
      </p:pic>
      <p:pic>
        <p:nvPicPr>
          <p:cNvPr id="5" name="Picture 4">
            <a:extLst>
              <a:ext uri="{FF2B5EF4-FFF2-40B4-BE49-F238E27FC236}">
                <a16:creationId xmlns:a16="http://schemas.microsoft.com/office/drawing/2014/main" xmlns="" id="{80589172-FC2F-4076-A108-4ED44B881B96}"/>
              </a:ext>
            </a:extLst>
          </p:cNvPr>
          <p:cNvPicPr>
            <a:picLocks noChangeAspect="1"/>
          </p:cNvPicPr>
          <p:nvPr/>
        </p:nvPicPr>
        <p:blipFill>
          <a:blip r:embed="rId3"/>
          <a:stretch>
            <a:fillRect/>
          </a:stretch>
        </p:blipFill>
        <p:spPr>
          <a:xfrm>
            <a:off x="1647999" y="2484190"/>
            <a:ext cx="6529382" cy="1182727"/>
          </a:xfrm>
          <a:prstGeom prst="rect">
            <a:avLst/>
          </a:prstGeom>
        </p:spPr>
      </p:pic>
      <p:pic>
        <p:nvPicPr>
          <p:cNvPr id="6" name="Picture 5">
            <a:extLst>
              <a:ext uri="{FF2B5EF4-FFF2-40B4-BE49-F238E27FC236}">
                <a16:creationId xmlns:a16="http://schemas.microsoft.com/office/drawing/2014/main" xmlns="" id="{961765F1-0B1A-4A24-A48A-BF1790569A94}"/>
              </a:ext>
            </a:extLst>
          </p:cNvPr>
          <p:cNvPicPr>
            <a:picLocks noChangeAspect="1"/>
          </p:cNvPicPr>
          <p:nvPr/>
        </p:nvPicPr>
        <p:blipFill>
          <a:blip r:embed="rId4"/>
          <a:stretch>
            <a:fillRect/>
          </a:stretch>
        </p:blipFill>
        <p:spPr>
          <a:xfrm>
            <a:off x="10576991" y="2268166"/>
            <a:ext cx="6718374" cy="1182727"/>
          </a:xfrm>
          <a:prstGeom prst="rect">
            <a:avLst/>
          </a:prstGeom>
        </p:spPr>
      </p:pic>
      <p:pic>
        <p:nvPicPr>
          <p:cNvPr id="9" name="Picture 8">
            <a:extLst>
              <a:ext uri="{FF2B5EF4-FFF2-40B4-BE49-F238E27FC236}">
                <a16:creationId xmlns:a16="http://schemas.microsoft.com/office/drawing/2014/main" xmlns="" id="{CA04245C-C027-4663-AEF6-DBA2E4AA4F3E}"/>
              </a:ext>
            </a:extLst>
          </p:cNvPr>
          <p:cNvPicPr>
            <a:picLocks noChangeAspect="1"/>
          </p:cNvPicPr>
          <p:nvPr/>
        </p:nvPicPr>
        <p:blipFill>
          <a:blip r:embed="rId5"/>
          <a:stretch>
            <a:fillRect/>
          </a:stretch>
        </p:blipFill>
        <p:spPr>
          <a:xfrm>
            <a:off x="10576991" y="3780334"/>
            <a:ext cx="6528708" cy="1774090"/>
          </a:xfrm>
          <a:prstGeom prst="rect">
            <a:avLst/>
          </a:prstGeom>
        </p:spPr>
      </p:pic>
    </p:spTree>
    <p:extLst>
      <p:ext uri="{BB962C8B-B14F-4D97-AF65-F5344CB8AC3E}">
        <p14:creationId xmlns:p14="http://schemas.microsoft.com/office/powerpoint/2010/main" val="89980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BCF6BF0-925B-46DD-A40A-B97E32ACFA51}"/>
              </a:ext>
            </a:extLst>
          </p:cNvPr>
          <p:cNvSpPr>
            <a:spLocks noGrp="1"/>
          </p:cNvSpPr>
          <p:nvPr>
            <p:ph type="sldNum" sz="quarter" idx="12"/>
          </p:nvPr>
        </p:nvSpPr>
        <p:spPr/>
        <p:txBody>
          <a:bodyPr/>
          <a:lstStyle/>
          <a:p>
            <a:r>
              <a:rPr lang="en-US"/>
              <a:t>1</a:t>
            </a:r>
            <a:endParaRPr lang="en-US" dirty="0"/>
          </a:p>
        </p:txBody>
      </p:sp>
      <p:sp>
        <p:nvSpPr>
          <p:cNvPr id="8" name="Rectangle 7">
            <a:extLst>
              <a:ext uri="{FF2B5EF4-FFF2-40B4-BE49-F238E27FC236}">
                <a16:creationId xmlns:a16="http://schemas.microsoft.com/office/drawing/2014/main" xmlns="" id="{EFDE82FA-A7E1-48D6-8077-3524E34F25FD}"/>
              </a:ext>
            </a:extLst>
          </p:cNvPr>
          <p:cNvSpPr/>
          <p:nvPr/>
        </p:nvSpPr>
        <p:spPr>
          <a:xfrm>
            <a:off x="6976591" y="443452"/>
            <a:ext cx="6336704" cy="769441"/>
          </a:xfrm>
          <a:prstGeom prst="rect">
            <a:avLst/>
          </a:prstGeom>
        </p:spPr>
        <p:txBody>
          <a:bodyPr wrap="square">
            <a:spAutoFit/>
          </a:bodyPr>
          <a:lstStyle/>
          <a:p>
            <a:r>
              <a:rPr lang="en-US" sz="4400" b="1" dirty="0">
                <a:solidFill>
                  <a:srgbClr val="FF0000"/>
                </a:solidFill>
              </a:rPr>
              <a:t>Structure of a c program</a:t>
            </a:r>
            <a:endParaRPr lang="en-IN" sz="4400" b="1" dirty="0">
              <a:solidFill>
                <a:srgbClr val="FF0000"/>
              </a:solidFill>
            </a:endParaRPr>
          </a:p>
        </p:txBody>
      </p:sp>
      <p:pic>
        <p:nvPicPr>
          <p:cNvPr id="3" name="Picture 2">
            <a:extLst>
              <a:ext uri="{FF2B5EF4-FFF2-40B4-BE49-F238E27FC236}">
                <a16:creationId xmlns:a16="http://schemas.microsoft.com/office/drawing/2014/main" xmlns="" id="{295B6A48-0C89-4518-9D4B-91183B367865}"/>
              </a:ext>
            </a:extLst>
          </p:cNvPr>
          <p:cNvPicPr>
            <a:picLocks noChangeAspect="1"/>
          </p:cNvPicPr>
          <p:nvPr/>
        </p:nvPicPr>
        <p:blipFill>
          <a:blip r:embed="rId2"/>
          <a:stretch>
            <a:fillRect/>
          </a:stretch>
        </p:blipFill>
        <p:spPr>
          <a:xfrm>
            <a:off x="2368079" y="3564310"/>
            <a:ext cx="12025336" cy="5040560"/>
          </a:xfrm>
          <a:prstGeom prst="rect">
            <a:avLst/>
          </a:prstGeom>
        </p:spPr>
      </p:pic>
      <p:pic>
        <p:nvPicPr>
          <p:cNvPr id="7" name="Picture 6">
            <a:extLst>
              <a:ext uri="{FF2B5EF4-FFF2-40B4-BE49-F238E27FC236}">
                <a16:creationId xmlns:a16="http://schemas.microsoft.com/office/drawing/2014/main" xmlns="" id="{A986EFDE-53E2-48A9-AF25-8EA25E407C4B}"/>
              </a:ext>
            </a:extLst>
          </p:cNvPr>
          <p:cNvPicPr>
            <a:picLocks noChangeAspect="1"/>
          </p:cNvPicPr>
          <p:nvPr/>
        </p:nvPicPr>
        <p:blipFill>
          <a:blip r:embed="rId3"/>
          <a:stretch>
            <a:fillRect/>
          </a:stretch>
        </p:blipFill>
        <p:spPr>
          <a:xfrm>
            <a:off x="6371215" y="2124150"/>
            <a:ext cx="3286029" cy="1176630"/>
          </a:xfrm>
          <a:prstGeom prst="rect">
            <a:avLst/>
          </a:prstGeom>
        </p:spPr>
      </p:pic>
    </p:spTree>
    <p:extLst>
      <p:ext uri="{BB962C8B-B14F-4D97-AF65-F5344CB8AC3E}">
        <p14:creationId xmlns:p14="http://schemas.microsoft.com/office/powerpoint/2010/main" val="1829359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B654869-A99D-4CE0-97D3-7994D4D1DC5C}"/>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3" name="object 3">
            <a:extLst>
              <a:ext uri="{FF2B5EF4-FFF2-40B4-BE49-F238E27FC236}">
                <a16:creationId xmlns:a16="http://schemas.microsoft.com/office/drawing/2014/main" xmlns="" id="{015B072C-5027-447F-941A-9273870CC3FA}"/>
              </a:ext>
            </a:extLst>
          </p:cNvPr>
          <p:cNvPicPr/>
          <p:nvPr/>
        </p:nvPicPr>
        <p:blipFill>
          <a:blip r:embed="rId2" cstate="print"/>
          <a:stretch>
            <a:fillRect/>
          </a:stretch>
        </p:blipFill>
        <p:spPr>
          <a:xfrm>
            <a:off x="4799739" y="2062553"/>
            <a:ext cx="9416752" cy="7478421"/>
          </a:xfrm>
          <a:prstGeom prst="rect">
            <a:avLst/>
          </a:prstGeom>
        </p:spPr>
      </p:pic>
    </p:spTree>
    <p:extLst>
      <p:ext uri="{BB962C8B-B14F-4D97-AF65-F5344CB8AC3E}">
        <p14:creationId xmlns:p14="http://schemas.microsoft.com/office/powerpoint/2010/main" val="2389182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8F43F5-2A00-4CCC-AE66-723AE8644F33}"/>
              </a:ext>
            </a:extLst>
          </p:cNvPr>
          <p:cNvSpPr>
            <a:spLocks noGrp="1"/>
          </p:cNvSpPr>
          <p:nvPr>
            <p:ph type="sldNum" sz="quarter" idx="12"/>
          </p:nvPr>
        </p:nvSpPr>
        <p:spPr/>
        <p:txBody>
          <a:bodyPr/>
          <a:lstStyle/>
          <a:p>
            <a:r>
              <a:rPr lang="en-US"/>
              <a:t>1</a:t>
            </a:r>
            <a:endParaRPr lang="en-US" dirty="0"/>
          </a:p>
        </p:txBody>
      </p:sp>
      <p:sp>
        <p:nvSpPr>
          <p:cNvPr id="5" name="object 4">
            <a:extLst>
              <a:ext uri="{FF2B5EF4-FFF2-40B4-BE49-F238E27FC236}">
                <a16:creationId xmlns:a16="http://schemas.microsoft.com/office/drawing/2014/main" xmlns="" id="{DC65CD93-B31B-48B1-B06A-94DB6BBBA4AB}"/>
              </a:ext>
            </a:extLst>
          </p:cNvPr>
          <p:cNvSpPr txBox="1"/>
          <p:nvPr/>
        </p:nvSpPr>
        <p:spPr>
          <a:xfrm>
            <a:off x="2008039" y="2484190"/>
            <a:ext cx="14113568" cy="870238"/>
          </a:xfrm>
          <a:prstGeom prst="rect">
            <a:avLst/>
          </a:prstGeom>
        </p:spPr>
        <p:txBody>
          <a:bodyPr vert="horz" wrap="square" lIns="0" tIns="60960" rIns="0" bIns="0" rtlCol="0">
            <a:spAutoFit/>
          </a:bodyPr>
          <a:lstStyle/>
          <a:p>
            <a:pPr marL="241300" marR="5080" indent="-229235">
              <a:lnSpc>
                <a:spcPts val="3020"/>
              </a:lnSpc>
              <a:spcBef>
                <a:spcPts val="480"/>
              </a:spcBef>
              <a:buFont typeface="Arial MT"/>
              <a:buChar char="•"/>
              <a:tabLst>
                <a:tab pos="241935" algn="l"/>
              </a:tabLst>
            </a:pPr>
            <a:r>
              <a:rPr sz="4000" spc="-5" dirty="0">
                <a:latin typeface="Calibri"/>
                <a:cs typeface="Calibri"/>
              </a:rPr>
              <a:t>All</a:t>
            </a:r>
            <a:r>
              <a:rPr sz="4000" spc="5" dirty="0">
                <a:latin typeface="Calibri"/>
                <a:cs typeface="Calibri"/>
              </a:rPr>
              <a:t> </a:t>
            </a:r>
            <a:r>
              <a:rPr sz="4000" spc="-5" dirty="0">
                <a:latin typeface="Calibri"/>
                <a:cs typeface="Calibri"/>
              </a:rPr>
              <a:t>the</a:t>
            </a:r>
            <a:r>
              <a:rPr sz="4000" spc="15" dirty="0">
                <a:latin typeface="Calibri"/>
                <a:cs typeface="Calibri"/>
              </a:rPr>
              <a:t> </a:t>
            </a:r>
            <a:r>
              <a:rPr sz="4000" spc="-5" dirty="0">
                <a:latin typeface="Calibri"/>
                <a:cs typeface="Calibri"/>
              </a:rPr>
              <a:t>global</a:t>
            </a:r>
            <a:r>
              <a:rPr sz="4000" spc="10" dirty="0">
                <a:latin typeface="Calibri"/>
                <a:cs typeface="Calibri"/>
              </a:rPr>
              <a:t> </a:t>
            </a:r>
            <a:r>
              <a:rPr sz="4000" spc="-10" dirty="0">
                <a:latin typeface="Calibri"/>
                <a:cs typeface="Calibri"/>
              </a:rPr>
              <a:t>variable</a:t>
            </a:r>
            <a:r>
              <a:rPr sz="4000" spc="5" dirty="0">
                <a:latin typeface="Calibri"/>
                <a:cs typeface="Calibri"/>
              </a:rPr>
              <a:t> </a:t>
            </a:r>
            <a:r>
              <a:rPr sz="4000" spc="-10" dirty="0">
                <a:latin typeface="Calibri"/>
                <a:cs typeface="Calibri"/>
              </a:rPr>
              <a:t>used</a:t>
            </a:r>
            <a:r>
              <a:rPr sz="4000" spc="25" dirty="0">
                <a:latin typeface="Calibri"/>
                <a:cs typeface="Calibri"/>
              </a:rPr>
              <a:t> </a:t>
            </a:r>
            <a:r>
              <a:rPr sz="4000" spc="-20" dirty="0">
                <a:latin typeface="Calibri"/>
                <a:cs typeface="Calibri"/>
              </a:rPr>
              <a:t>are</a:t>
            </a:r>
            <a:r>
              <a:rPr sz="4000" spc="10" dirty="0">
                <a:latin typeface="Calibri"/>
                <a:cs typeface="Calibri"/>
              </a:rPr>
              <a:t> </a:t>
            </a:r>
            <a:r>
              <a:rPr sz="4000" spc="-10" dirty="0">
                <a:latin typeface="Calibri"/>
                <a:cs typeface="Calibri"/>
              </a:rPr>
              <a:t>declared</a:t>
            </a:r>
            <a:r>
              <a:rPr sz="4000" spc="15" dirty="0">
                <a:latin typeface="Calibri"/>
                <a:cs typeface="Calibri"/>
              </a:rPr>
              <a:t> </a:t>
            </a:r>
            <a:r>
              <a:rPr sz="4000" spc="-5" dirty="0">
                <a:latin typeface="Calibri"/>
                <a:cs typeface="Calibri"/>
              </a:rPr>
              <a:t>in</a:t>
            </a:r>
            <a:r>
              <a:rPr sz="4000" spc="5" dirty="0">
                <a:latin typeface="Calibri"/>
                <a:cs typeface="Calibri"/>
              </a:rPr>
              <a:t> </a:t>
            </a:r>
            <a:r>
              <a:rPr sz="4000" spc="-10" dirty="0">
                <a:latin typeface="Calibri"/>
                <a:cs typeface="Calibri"/>
              </a:rPr>
              <a:t>this</a:t>
            </a:r>
            <a:r>
              <a:rPr sz="4000" spc="30" dirty="0">
                <a:latin typeface="Calibri"/>
                <a:cs typeface="Calibri"/>
              </a:rPr>
              <a:t> </a:t>
            </a:r>
            <a:r>
              <a:rPr sz="4000" spc="-10" dirty="0">
                <a:latin typeface="Calibri"/>
                <a:cs typeface="Calibri"/>
              </a:rPr>
              <a:t>part.</a:t>
            </a:r>
            <a:r>
              <a:rPr sz="4000" spc="20" dirty="0">
                <a:latin typeface="Calibri"/>
                <a:cs typeface="Calibri"/>
              </a:rPr>
              <a:t> </a:t>
            </a:r>
            <a:r>
              <a:rPr sz="4000" spc="-10" dirty="0">
                <a:latin typeface="Calibri"/>
                <a:cs typeface="Calibri"/>
              </a:rPr>
              <a:t>The</a:t>
            </a:r>
            <a:r>
              <a:rPr sz="4000" spc="20" dirty="0">
                <a:latin typeface="Calibri"/>
                <a:cs typeface="Calibri"/>
              </a:rPr>
              <a:t> </a:t>
            </a:r>
            <a:r>
              <a:rPr sz="4000" spc="-10" dirty="0">
                <a:latin typeface="Calibri"/>
                <a:cs typeface="Calibri"/>
              </a:rPr>
              <a:t>user-defined </a:t>
            </a:r>
            <a:r>
              <a:rPr sz="4000" spc="-620" dirty="0">
                <a:latin typeface="Calibri"/>
                <a:cs typeface="Calibri"/>
              </a:rPr>
              <a:t> </a:t>
            </a:r>
            <a:r>
              <a:rPr sz="4000" spc="-5" dirty="0">
                <a:latin typeface="Calibri"/>
                <a:cs typeface="Calibri"/>
              </a:rPr>
              <a:t>functions</a:t>
            </a:r>
            <a:r>
              <a:rPr sz="4000" spc="30" dirty="0">
                <a:latin typeface="Calibri"/>
                <a:cs typeface="Calibri"/>
              </a:rPr>
              <a:t> </a:t>
            </a:r>
            <a:r>
              <a:rPr sz="4000" spc="-20" dirty="0">
                <a:latin typeface="Calibri"/>
                <a:cs typeface="Calibri"/>
              </a:rPr>
              <a:t>are</a:t>
            </a:r>
            <a:r>
              <a:rPr sz="4000" dirty="0">
                <a:latin typeface="Calibri"/>
                <a:cs typeface="Calibri"/>
              </a:rPr>
              <a:t> </a:t>
            </a:r>
            <a:r>
              <a:rPr sz="4000" spc="-5" dirty="0">
                <a:latin typeface="Calibri"/>
                <a:cs typeface="Calibri"/>
              </a:rPr>
              <a:t>also</a:t>
            </a:r>
            <a:r>
              <a:rPr sz="4000" dirty="0">
                <a:latin typeface="Calibri"/>
                <a:cs typeface="Calibri"/>
              </a:rPr>
              <a:t> </a:t>
            </a:r>
            <a:r>
              <a:rPr sz="4000" spc="-15" dirty="0">
                <a:latin typeface="Calibri"/>
                <a:cs typeface="Calibri"/>
              </a:rPr>
              <a:t>declared</a:t>
            </a:r>
            <a:r>
              <a:rPr sz="4000" spc="5" dirty="0">
                <a:latin typeface="Calibri"/>
                <a:cs typeface="Calibri"/>
              </a:rPr>
              <a:t> </a:t>
            </a:r>
            <a:r>
              <a:rPr sz="4000" spc="-5" dirty="0">
                <a:latin typeface="Calibri"/>
                <a:cs typeface="Calibri"/>
              </a:rPr>
              <a:t>in</a:t>
            </a:r>
            <a:r>
              <a:rPr sz="4000" dirty="0">
                <a:latin typeface="Calibri"/>
                <a:cs typeface="Calibri"/>
              </a:rPr>
              <a:t> </a:t>
            </a:r>
            <a:r>
              <a:rPr sz="4000" spc="-10" dirty="0">
                <a:latin typeface="Calibri"/>
                <a:cs typeface="Calibri"/>
              </a:rPr>
              <a:t>this</a:t>
            </a:r>
            <a:r>
              <a:rPr sz="4000" spc="25" dirty="0">
                <a:latin typeface="Calibri"/>
                <a:cs typeface="Calibri"/>
              </a:rPr>
              <a:t> </a:t>
            </a:r>
            <a:r>
              <a:rPr sz="4000" spc="-10" dirty="0">
                <a:latin typeface="Calibri"/>
                <a:cs typeface="Calibri"/>
              </a:rPr>
              <a:t>part</a:t>
            </a:r>
            <a:r>
              <a:rPr sz="4000" spc="5" dirty="0">
                <a:latin typeface="Calibri"/>
                <a:cs typeface="Calibri"/>
              </a:rPr>
              <a:t> </a:t>
            </a:r>
            <a:r>
              <a:rPr sz="4000" spc="-5" dirty="0">
                <a:latin typeface="Calibri"/>
                <a:cs typeface="Calibri"/>
              </a:rPr>
              <a:t>of the</a:t>
            </a:r>
            <a:r>
              <a:rPr sz="4000" spc="10" dirty="0">
                <a:latin typeface="Calibri"/>
                <a:cs typeface="Calibri"/>
              </a:rPr>
              <a:t> </a:t>
            </a:r>
            <a:r>
              <a:rPr sz="4000" spc="-10" dirty="0">
                <a:latin typeface="Calibri"/>
                <a:cs typeface="Calibri"/>
              </a:rPr>
              <a:t>code.</a:t>
            </a:r>
            <a:endParaRPr sz="4000" dirty="0">
              <a:latin typeface="Calibri"/>
              <a:cs typeface="Calibri"/>
            </a:endParaRPr>
          </a:p>
        </p:txBody>
      </p:sp>
      <p:sp>
        <p:nvSpPr>
          <p:cNvPr id="6" name="object 5">
            <a:extLst>
              <a:ext uri="{FF2B5EF4-FFF2-40B4-BE49-F238E27FC236}">
                <a16:creationId xmlns:a16="http://schemas.microsoft.com/office/drawing/2014/main" xmlns="" id="{5DD43133-F418-4599-A460-C03F50C5FF04}"/>
              </a:ext>
            </a:extLst>
          </p:cNvPr>
          <p:cNvSpPr txBox="1"/>
          <p:nvPr/>
        </p:nvSpPr>
        <p:spPr>
          <a:xfrm>
            <a:off x="2152055" y="4644430"/>
            <a:ext cx="2592288" cy="627736"/>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935" algn="l"/>
              </a:tabLst>
            </a:pPr>
            <a:r>
              <a:rPr sz="4000" spc="-15" dirty="0">
                <a:latin typeface="Calibri"/>
                <a:cs typeface="Calibri"/>
              </a:rPr>
              <a:t>int</a:t>
            </a:r>
            <a:r>
              <a:rPr sz="4000" spc="-60" dirty="0">
                <a:latin typeface="Calibri"/>
                <a:cs typeface="Calibri"/>
              </a:rPr>
              <a:t> </a:t>
            </a:r>
            <a:r>
              <a:rPr sz="4000" spc="-5" dirty="0">
                <a:latin typeface="Calibri"/>
                <a:cs typeface="Calibri"/>
              </a:rPr>
              <a:t>a=7</a:t>
            </a:r>
            <a:r>
              <a:rPr sz="2800" spc="-5" dirty="0">
                <a:latin typeface="Calibri"/>
                <a:cs typeface="Calibri"/>
              </a:rPr>
              <a:t>;</a:t>
            </a:r>
            <a:endParaRPr sz="2800" dirty="0">
              <a:latin typeface="Calibri"/>
              <a:cs typeface="Calibri"/>
            </a:endParaRPr>
          </a:p>
        </p:txBody>
      </p:sp>
      <p:sp>
        <p:nvSpPr>
          <p:cNvPr id="7" name="object 3">
            <a:extLst>
              <a:ext uri="{FF2B5EF4-FFF2-40B4-BE49-F238E27FC236}">
                <a16:creationId xmlns:a16="http://schemas.microsoft.com/office/drawing/2014/main" xmlns="" id="{080C9176-911A-4169-BF6E-ACBB742875E4}"/>
              </a:ext>
            </a:extLst>
          </p:cNvPr>
          <p:cNvSpPr txBox="1">
            <a:spLocks noGrp="1"/>
          </p:cNvSpPr>
          <p:nvPr>
            <p:ph type="title"/>
          </p:nvPr>
        </p:nvSpPr>
        <p:spPr>
          <a:xfrm>
            <a:off x="6142870" y="845890"/>
            <a:ext cx="5843905" cy="696595"/>
          </a:xfrm>
          <a:prstGeom prst="rect">
            <a:avLst/>
          </a:prstGeom>
        </p:spPr>
        <p:txBody>
          <a:bodyPr vert="horz" wrap="square" lIns="0" tIns="13335" rIns="0" bIns="0" rtlCol="0">
            <a:spAutoFit/>
          </a:bodyPr>
          <a:lstStyle/>
          <a:p>
            <a:pPr marL="12700">
              <a:lnSpc>
                <a:spcPct val="100000"/>
              </a:lnSpc>
              <a:spcBef>
                <a:spcPts val="105"/>
              </a:spcBef>
            </a:pPr>
            <a:r>
              <a:rPr sz="4400" b="0" spc="-30" dirty="0">
                <a:solidFill>
                  <a:srgbClr val="FF0000"/>
                </a:solidFill>
                <a:latin typeface="Calibri Light"/>
                <a:cs typeface="Calibri Light"/>
              </a:rPr>
              <a:t>Global</a:t>
            </a:r>
            <a:r>
              <a:rPr sz="4400" b="0" spc="-125" dirty="0">
                <a:solidFill>
                  <a:srgbClr val="FF0000"/>
                </a:solidFill>
                <a:latin typeface="Calibri Light"/>
                <a:cs typeface="Calibri Light"/>
              </a:rPr>
              <a:t> </a:t>
            </a:r>
            <a:r>
              <a:rPr sz="4400" b="0" spc="-40" dirty="0">
                <a:solidFill>
                  <a:srgbClr val="FF0000"/>
                </a:solidFill>
                <a:latin typeface="Calibri Light"/>
                <a:cs typeface="Calibri Light"/>
              </a:rPr>
              <a:t>Declaration</a:t>
            </a:r>
            <a:r>
              <a:rPr sz="4400" b="0" spc="-150" dirty="0">
                <a:solidFill>
                  <a:srgbClr val="FF0000"/>
                </a:solidFill>
                <a:latin typeface="Calibri Light"/>
                <a:cs typeface="Calibri Light"/>
              </a:rPr>
              <a:t> </a:t>
            </a:r>
            <a:r>
              <a:rPr sz="4400" b="0" spc="-25" dirty="0">
                <a:solidFill>
                  <a:srgbClr val="FF0000"/>
                </a:solidFill>
                <a:latin typeface="Calibri Light"/>
                <a:cs typeface="Calibri Light"/>
              </a:rPr>
              <a:t>Section</a:t>
            </a:r>
            <a:endParaRPr sz="4400" dirty="0">
              <a:solidFill>
                <a:srgbClr val="FF0000"/>
              </a:solidFill>
              <a:latin typeface="Calibri Light"/>
              <a:cs typeface="Calibri Light"/>
            </a:endParaRPr>
          </a:p>
        </p:txBody>
      </p:sp>
    </p:spTree>
    <p:extLst>
      <p:ext uri="{BB962C8B-B14F-4D97-AF65-F5344CB8AC3E}">
        <p14:creationId xmlns:p14="http://schemas.microsoft.com/office/powerpoint/2010/main" val="3773075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8F43F5-2A00-4CCC-AE66-723AE8644F33}"/>
              </a:ext>
            </a:extLst>
          </p:cNvPr>
          <p:cNvSpPr>
            <a:spLocks noGrp="1"/>
          </p:cNvSpPr>
          <p:nvPr>
            <p:ph type="sldNum" sz="quarter" idx="12"/>
          </p:nvPr>
        </p:nvSpPr>
        <p:spPr/>
        <p:txBody>
          <a:bodyPr/>
          <a:lstStyle/>
          <a:p>
            <a:r>
              <a:rPr lang="en-US"/>
              <a:t>1</a:t>
            </a:r>
            <a:endParaRPr lang="en-US" dirty="0"/>
          </a:p>
        </p:txBody>
      </p:sp>
      <p:sp>
        <p:nvSpPr>
          <p:cNvPr id="8" name="Rectangle 7">
            <a:extLst>
              <a:ext uri="{FF2B5EF4-FFF2-40B4-BE49-F238E27FC236}">
                <a16:creationId xmlns:a16="http://schemas.microsoft.com/office/drawing/2014/main" xmlns="" id="{0BE358E2-35FE-4A63-B259-B23C0BBD1840}"/>
              </a:ext>
            </a:extLst>
          </p:cNvPr>
          <p:cNvSpPr/>
          <p:nvPr/>
        </p:nvSpPr>
        <p:spPr>
          <a:xfrm>
            <a:off x="2296071" y="3116881"/>
            <a:ext cx="13681520" cy="5632311"/>
          </a:xfrm>
          <a:prstGeom prst="rect">
            <a:avLst/>
          </a:prstGeom>
        </p:spPr>
        <p:txBody>
          <a:bodyPr wrap="square">
            <a:spAutoFit/>
          </a:bodyPr>
          <a:lstStyle/>
          <a:p>
            <a:pPr marL="571500" indent="-571500">
              <a:buFont typeface="Wingdings" panose="05000000000000000000" pitchFamily="2" charset="2"/>
              <a:buChar char="§"/>
            </a:pPr>
            <a:r>
              <a:rPr lang="en-US" sz="3600" dirty="0"/>
              <a:t>Every C-programs needs to have the main function.</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Each main function contains 2 parts.</a:t>
            </a:r>
          </a:p>
          <a:p>
            <a:pPr marL="571500" indent="-571500">
              <a:buFont typeface="Wingdings" panose="05000000000000000000" pitchFamily="2" charset="2"/>
              <a:buChar char="§"/>
            </a:pPr>
            <a:r>
              <a:rPr lang="en-US" sz="3600" dirty="0"/>
              <a:t>A declaration part and an Execution part.</a:t>
            </a:r>
          </a:p>
          <a:p>
            <a:pPr marL="571500" indent="-571500">
              <a:buFont typeface="Wingdings" panose="05000000000000000000" pitchFamily="2" charset="2"/>
              <a:buChar char="§"/>
            </a:pPr>
            <a:r>
              <a:rPr lang="en-US" sz="3600" dirty="0"/>
              <a:t>The declaration part is the part where all the variables are declared.</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The execution part begins with the curly brackets and ends with  the curly close bracket.</a:t>
            </a:r>
          </a:p>
          <a:p>
            <a:pPr marL="571500" indent="-571500">
              <a:buFont typeface="Wingdings" panose="05000000000000000000" pitchFamily="2" charset="2"/>
              <a:buChar char="§"/>
            </a:pPr>
            <a:endParaRPr lang="en-US" sz="3600" dirty="0"/>
          </a:p>
          <a:p>
            <a:pPr marL="571500" indent="-571500">
              <a:buFont typeface="Wingdings" panose="05000000000000000000" pitchFamily="2" charset="2"/>
              <a:buChar char="§"/>
            </a:pPr>
            <a:r>
              <a:rPr lang="en-US" sz="3600" dirty="0"/>
              <a:t>Both the declaration and execution part are inside the curly  braces.</a:t>
            </a:r>
          </a:p>
        </p:txBody>
      </p:sp>
      <p:pic>
        <p:nvPicPr>
          <p:cNvPr id="9" name="Picture 8">
            <a:extLst>
              <a:ext uri="{FF2B5EF4-FFF2-40B4-BE49-F238E27FC236}">
                <a16:creationId xmlns:a16="http://schemas.microsoft.com/office/drawing/2014/main" xmlns="" id="{123283EB-0AFF-42C9-AB60-0B0ADF6F8EF6}"/>
              </a:ext>
            </a:extLst>
          </p:cNvPr>
          <p:cNvPicPr>
            <a:picLocks noChangeAspect="1"/>
          </p:cNvPicPr>
          <p:nvPr/>
        </p:nvPicPr>
        <p:blipFill>
          <a:blip r:embed="rId2"/>
          <a:stretch>
            <a:fillRect/>
          </a:stretch>
        </p:blipFill>
        <p:spPr>
          <a:xfrm>
            <a:off x="5392416" y="1188046"/>
            <a:ext cx="5544616" cy="1176630"/>
          </a:xfrm>
          <a:prstGeom prst="rect">
            <a:avLst/>
          </a:prstGeom>
        </p:spPr>
      </p:pic>
    </p:spTree>
    <p:extLst>
      <p:ext uri="{BB962C8B-B14F-4D97-AF65-F5344CB8AC3E}">
        <p14:creationId xmlns:p14="http://schemas.microsoft.com/office/powerpoint/2010/main" val="1346309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8F43F5-2A00-4CCC-AE66-723AE8644F33}"/>
              </a:ext>
            </a:extLst>
          </p:cNvPr>
          <p:cNvSpPr>
            <a:spLocks noGrp="1"/>
          </p:cNvSpPr>
          <p:nvPr>
            <p:ph type="sldNum" sz="quarter" idx="12"/>
          </p:nvPr>
        </p:nvSpPr>
        <p:spPr/>
        <p:txBody>
          <a:bodyPr/>
          <a:lstStyle/>
          <a:p>
            <a:r>
              <a:rPr lang="en-US"/>
              <a:t>1</a:t>
            </a:r>
            <a:endParaRPr lang="en-US" dirty="0"/>
          </a:p>
        </p:txBody>
      </p:sp>
      <p:pic>
        <p:nvPicPr>
          <p:cNvPr id="2" name="Picture 1">
            <a:extLst>
              <a:ext uri="{FF2B5EF4-FFF2-40B4-BE49-F238E27FC236}">
                <a16:creationId xmlns:a16="http://schemas.microsoft.com/office/drawing/2014/main" xmlns="" id="{37CEAAAD-0222-4031-98C7-4E80717D3BBD}"/>
              </a:ext>
            </a:extLst>
          </p:cNvPr>
          <p:cNvPicPr>
            <a:picLocks noChangeAspect="1"/>
          </p:cNvPicPr>
          <p:nvPr/>
        </p:nvPicPr>
        <p:blipFill>
          <a:blip r:embed="rId2"/>
          <a:stretch>
            <a:fillRect/>
          </a:stretch>
        </p:blipFill>
        <p:spPr>
          <a:xfrm>
            <a:off x="2800127" y="3348286"/>
            <a:ext cx="12457384" cy="5182049"/>
          </a:xfrm>
          <a:prstGeom prst="rect">
            <a:avLst/>
          </a:prstGeom>
        </p:spPr>
      </p:pic>
      <p:pic>
        <p:nvPicPr>
          <p:cNvPr id="3" name="Picture 2">
            <a:extLst>
              <a:ext uri="{FF2B5EF4-FFF2-40B4-BE49-F238E27FC236}">
                <a16:creationId xmlns:a16="http://schemas.microsoft.com/office/drawing/2014/main" xmlns="" id="{BF2120C7-52B1-4F09-8B55-91F3EA720C93}"/>
              </a:ext>
            </a:extLst>
          </p:cNvPr>
          <p:cNvPicPr>
            <a:picLocks noChangeAspect="1"/>
          </p:cNvPicPr>
          <p:nvPr/>
        </p:nvPicPr>
        <p:blipFill>
          <a:blip r:embed="rId3"/>
          <a:stretch>
            <a:fillRect/>
          </a:stretch>
        </p:blipFill>
        <p:spPr>
          <a:xfrm>
            <a:off x="4600327" y="1374158"/>
            <a:ext cx="9480102" cy="1072989"/>
          </a:xfrm>
          <a:prstGeom prst="rect">
            <a:avLst/>
          </a:prstGeom>
        </p:spPr>
      </p:pic>
      <p:pic>
        <p:nvPicPr>
          <p:cNvPr id="5" name="Picture 4">
            <a:extLst>
              <a:ext uri="{FF2B5EF4-FFF2-40B4-BE49-F238E27FC236}">
                <a16:creationId xmlns:a16="http://schemas.microsoft.com/office/drawing/2014/main" xmlns="" id="{1A08175B-47A4-4235-AF89-4BB1385238B6}"/>
              </a:ext>
            </a:extLst>
          </p:cNvPr>
          <p:cNvPicPr>
            <a:picLocks noChangeAspect="1"/>
          </p:cNvPicPr>
          <p:nvPr/>
        </p:nvPicPr>
        <p:blipFill>
          <a:blip r:embed="rId4"/>
          <a:stretch>
            <a:fillRect/>
          </a:stretch>
        </p:blipFill>
        <p:spPr>
          <a:xfrm>
            <a:off x="2656111" y="5004470"/>
            <a:ext cx="569622" cy="2017951"/>
          </a:xfrm>
          <a:prstGeom prst="rect">
            <a:avLst/>
          </a:prstGeom>
        </p:spPr>
      </p:pic>
    </p:spTree>
    <p:extLst>
      <p:ext uri="{BB962C8B-B14F-4D97-AF65-F5344CB8AC3E}">
        <p14:creationId xmlns:p14="http://schemas.microsoft.com/office/powerpoint/2010/main" val="2330520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A8F43F5-2A00-4CCC-AE66-723AE8644F33}"/>
              </a:ext>
            </a:extLst>
          </p:cNvPr>
          <p:cNvSpPr>
            <a:spLocks noGrp="1"/>
          </p:cNvSpPr>
          <p:nvPr>
            <p:ph type="sldNum" sz="quarter" idx="12"/>
          </p:nvPr>
        </p:nvSpPr>
        <p:spPr/>
        <p:txBody>
          <a:bodyPr/>
          <a:lstStyle/>
          <a:p>
            <a:r>
              <a:rPr lang="en-US"/>
              <a:t>1</a:t>
            </a:r>
            <a:endParaRPr lang="en-US" dirty="0"/>
          </a:p>
        </p:txBody>
      </p:sp>
      <p:pic>
        <p:nvPicPr>
          <p:cNvPr id="6" name="Picture 5">
            <a:extLst>
              <a:ext uri="{FF2B5EF4-FFF2-40B4-BE49-F238E27FC236}">
                <a16:creationId xmlns:a16="http://schemas.microsoft.com/office/drawing/2014/main" xmlns="" id="{BA9D6ED7-B711-4391-8E39-5B21F003BD7A}"/>
              </a:ext>
            </a:extLst>
          </p:cNvPr>
          <p:cNvPicPr>
            <a:picLocks noChangeAspect="1"/>
          </p:cNvPicPr>
          <p:nvPr/>
        </p:nvPicPr>
        <p:blipFill>
          <a:blip r:embed="rId2"/>
          <a:stretch>
            <a:fillRect/>
          </a:stretch>
        </p:blipFill>
        <p:spPr>
          <a:xfrm>
            <a:off x="1440746" y="1908126"/>
            <a:ext cx="16600681" cy="6696744"/>
          </a:xfrm>
          <a:prstGeom prst="rect">
            <a:avLst/>
          </a:prstGeom>
        </p:spPr>
      </p:pic>
      <p:sp>
        <p:nvSpPr>
          <p:cNvPr id="2" name="object 4">
            <a:extLst>
              <a:ext uri="{FF2B5EF4-FFF2-40B4-BE49-F238E27FC236}">
                <a16:creationId xmlns:a16="http://schemas.microsoft.com/office/drawing/2014/main" xmlns="" id="{CBA87A3F-E973-CD76-F87B-56D845B7F016}"/>
              </a:ext>
            </a:extLst>
          </p:cNvPr>
          <p:cNvSpPr/>
          <p:nvPr/>
        </p:nvSpPr>
        <p:spPr>
          <a:xfrm>
            <a:off x="6472535" y="698378"/>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Variables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26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latin typeface="Times New Roman" panose="02020603050405020304" pitchFamily="18" charset="0"/>
                    <a:ea typeface="Calibri" panose="020F0502020204030204" pitchFamily="34" charset="0"/>
                    <a:cs typeface="Times New Roman" panose="02020603050405020304" pitchFamily="18" charset="0"/>
                  </a:rPr>
                  <a:t>Importance of Course </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5</a:t>
            </a:fld>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0093CD4-A4EB-26B5-4E6B-5149CA47BE1F}"/>
              </a:ext>
            </a:extLst>
          </p:cNvPr>
          <p:cNvSpPr txBox="1"/>
          <p:nvPr/>
        </p:nvSpPr>
        <p:spPr>
          <a:xfrm>
            <a:off x="1868449" y="1372455"/>
            <a:ext cx="15481720" cy="747897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800" dirty="0">
                <a:solidFill>
                  <a:srgbClr val="000000"/>
                </a:solidFill>
                <a:latin typeface="Times New Roman" panose="02020603050405020304" pitchFamily="18" charset="0"/>
                <a:hlinkClick r:id="rId4">
                  <a:extLst>
                    <a:ext uri="{A12FA001-AC4F-418D-AE19-62706E023703}">
                      <ahyp:hlinkClr xmlns:ahyp="http://schemas.microsoft.com/office/drawing/2018/hyperlinkcolor" xmlns="" val="tx"/>
                    </a:ext>
                  </a:extLst>
                </a:hlinkClick>
              </a:rPr>
              <a:t>C programming </a:t>
            </a:r>
            <a:r>
              <a:rPr lang="en-US" sz="2800" dirty="0">
                <a:solidFill>
                  <a:srgbClr val="000000"/>
                </a:solidFill>
                <a:latin typeface="Times New Roman" panose="02020603050405020304" pitchFamily="18" charset="0"/>
              </a:rPr>
              <a:t>is a powerful and versatile programming language that plays a significant role in software development. </a:t>
            </a:r>
          </a:p>
          <a:p>
            <a:pPr marL="457200" indent="-457200" algn="just">
              <a:lnSpc>
                <a:spcPct val="150000"/>
              </a:lnSpc>
              <a:buFont typeface="Arial" panose="020B0604020202020204" pitchFamily="34" charset="0"/>
              <a:buChar char="•"/>
            </a:pPr>
            <a:r>
              <a:rPr lang="en-US" sz="2800" dirty="0">
                <a:solidFill>
                  <a:srgbClr val="000000"/>
                </a:solidFill>
                <a:latin typeface="Times New Roman" panose="02020603050405020304" pitchFamily="18" charset="0"/>
              </a:rPr>
              <a:t>With its simplicity, efficiency, and wide range of applications, C has stood the test of time and continues to be a popular choice among programmers worldwide.</a:t>
            </a:r>
          </a:p>
          <a:p>
            <a:pPr marL="457200" indent="-457200" algn="just">
              <a:lnSpc>
                <a:spcPct val="150000"/>
              </a:lnSpc>
              <a:buFont typeface="Arial" panose="020B0604020202020204" pitchFamily="34" charset="0"/>
              <a:buChar char="•"/>
            </a:pPr>
            <a:r>
              <a:rPr lang="en-US" sz="2800" dirty="0">
                <a:solidFill>
                  <a:srgbClr val="000000"/>
                </a:solidFill>
                <a:latin typeface="Times New Roman" panose="02020603050405020304" pitchFamily="18" charset="0"/>
              </a:rPr>
              <a:t>The importance of C programming cannot be overstated in the world of computer science and programming. </a:t>
            </a:r>
          </a:p>
          <a:p>
            <a:pPr marL="457200" indent="-457200" algn="just">
              <a:lnSpc>
                <a:spcPct val="150000"/>
              </a:lnSpc>
              <a:buFont typeface="Arial" panose="020B0604020202020204" pitchFamily="34" charset="0"/>
              <a:buChar char="•"/>
            </a:pPr>
            <a:r>
              <a:rPr lang="en-US" sz="2800" dirty="0">
                <a:solidFill>
                  <a:srgbClr val="000000"/>
                </a:solidFill>
                <a:latin typeface="Times New Roman" panose="02020603050405020304" pitchFamily="18" charset="0"/>
              </a:rPr>
              <a:t>As one of the oldest and most widely used programming languages, C has become the foundation for many modern programming languages. </a:t>
            </a:r>
          </a:p>
          <a:p>
            <a:pPr marL="457200" indent="-457200" algn="just">
              <a:lnSpc>
                <a:spcPct val="150000"/>
              </a:lnSpc>
              <a:buFont typeface="Arial" panose="020B0604020202020204" pitchFamily="34" charset="0"/>
              <a:buChar char="•"/>
            </a:pPr>
            <a:r>
              <a:rPr lang="en-US" sz="2800" dirty="0">
                <a:solidFill>
                  <a:srgbClr val="000000"/>
                </a:solidFill>
                <a:latin typeface="Times New Roman" panose="02020603050405020304" pitchFamily="18" charset="0"/>
              </a:rPr>
              <a:t>In short, C programming holds immense importance for anyone interested in the world of coding and software development.</a:t>
            </a:r>
          </a:p>
          <a:p>
            <a:pPr algn="just">
              <a:lnSpc>
                <a:spcPct val="150000"/>
              </a:lnSpc>
            </a:pPr>
            <a:endParaRPr lang="en-US" sz="2800" dirty="0">
              <a:solidFill>
                <a:srgbClr val="000000"/>
              </a:solidFill>
              <a:latin typeface="Times New Roman" panose="02020603050405020304" pitchFamily="18" charset="0"/>
            </a:endParaRPr>
          </a:p>
          <a:p>
            <a:pPr marL="342900" indent="-342900">
              <a:buFont typeface="+mj-lt"/>
              <a:buAutoNum type="arabicPeriod"/>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984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0678A3-DA03-4196-9553-59A80B8687A3}"/>
              </a:ext>
            </a:extLst>
          </p:cNvPr>
          <p:cNvSpPr>
            <a:spLocks noGrp="1"/>
          </p:cNvSpPr>
          <p:nvPr>
            <p:ph type="sldNum" sz="quarter" idx="12"/>
          </p:nvPr>
        </p:nvSpPr>
        <p:spPr/>
        <p:txBody>
          <a:bodyPr/>
          <a:lstStyle/>
          <a:p>
            <a:r>
              <a:rPr lang="en-US"/>
              <a:t>1</a:t>
            </a:r>
            <a:endParaRPr lang="en-US" dirty="0"/>
          </a:p>
        </p:txBody>
      </p:sp>
      <p:sp>
        <p:nvSpPr>
          <p:cNvPr id="5" name="object 4">
            <a:extLst>
              <a:ext uri="{FF2B5EF4-FFF2-40B4-BE49-F238E27FC236}">
                <a16:creationId xmlns:a16="http://schemas.microsoft.com/office/drawing/2014/main" xmlns="" id="{5760442D-97AC-4559-BE66-A075261E055A}"/>
              </a:ext>
            </a:extLst>
          </p:cNvPr>
          <p:cNvSpPr txBox="1"/>
          <p:nvPr/>
        </p:nvSpPr>
        <p:spPr>
          <a:xfrm>
            <a:off x="1647999" y="2739385"/>
            <a:ext cx="14977664" cy="3559949"/>
          </a:xfrm>
          <a:prstGeom prst="rect">
            <a:avLst/>
          </a:prstGeom>
        </p:spPr>
        <p:txBody>
          <a:bodyPr vert="horz" wrap="square" lIns="0" tIns="60960" rIns="0" bIns="0" rtlCol="0">
            <a:spAutoFit/>
          </a:bodyPr>
          <a:lstStyle/>
          <a:p>
            <a:pPr marL="241300" marR="989330" indent="-229235" algn="just">
              <a:lnSpc>
                <a:spcPts val="3020"/>
              </a:lnSpc>
              <a:spcBef>
                <a:spcPts val="480"/>
              </a:spcBef>
              <a:buFont typeface="Arial MT"/>
              <a:buChar char="•"/>
              <a:tabLst>
                <a:tab pos="241935" algn="l"/>
              </a:tabLst>
            </a:pPr>
            <a:r>
              <a:rPr sz="4000" spc="-25" dirty="0">
                <a:latin typeface="Calibri"/>
                <a:cs typeface="Calibri"/>
              </a:rPr>
              <a:t>Variables </a:t>
            </a:r>
            <a:r>
              <a:rPr sz="4000" spc="-20" dirty="0">
                <a:latin typeface="Calibri"/>
                <a:cs typeface="Calibri"/>
              </a:rPr>
              <a:t>are </a:t>
            </a:r>
            <a:r>
              <a:rPr sz="4000" spc="-10" dirty="0">
                <a:latin typeface="Calibri"/>
                <a:cs typeface="Calibri"/>
              </a:rPr>
              <a:t>nothing but reserved </a:t>
            </a:r>
            <a:r>
              <a:rPr sz="4000" spc="-5" dirty="0">
                <a:latin typeface="Calibri"/>
                <a:cs typeface="Calibri"/>
              </a:rPr>
              <a:t>memory </a:t>
            </a:r>
            <a:r>
              <a:rPr sz="4000" spc="-10" dirty="0">
                <a:latin typeface="Calibri"/>
                <a:cs typeface="Calibri"/>
              </a:rPr>
              <a:t>locations </a:t>
            </a:r>
            <a:r>
              <a:rPr sz="4000" spc="-20" dirty="0">
                <a:latin typeface="Calibri"/>
                <a:cs typeface="Calibri"/>
              </a:rPr>
              <a:t>to </a:t>
            </a:r>
            <a:r>
              <a:rPr sz="4000" spc="-25" dirty="0">
                <a:latin typeface="Calibri"/>
                <a:cs typeface="Calibri"/>
              </a:rPr>
              <a:t>store </a:t>
            </a:r>
            <a:r>
              <a:rPr sz="4000" spc="-620" dirty="0">
                <a:latin typeface="Calibri"/>
                <a:cs typeface="Calibri"/>
              </a:rPr>
              <a:t> </a:t>
            </a:r>
            <a:r>
              <a:rPr sz="4000" spc="-10" dirty="0">
                <a:latin typeface="Calibri"/>
                <a:cs typeface="Calibri"/>
              </a:rPr>
              <a:t>values. </a:t>
            </a:r>
            <a:r>
              <a:rPr sz="4000" spc="-5" dirty="0">
                <a:latin typeface="Calibri"/>
                <a:cs typeface="Calibri"/>
              </a:rPr>
              <a:t>when </a:t>
            </a:r>
            <a:r>
              <a:rPr sz="4000" spc="-20" dirty="0">
                <a:latin typeface="Calibri"/>
                <a:cs typeface="Calibri"/>
              </a:rPr>
              <a:t>you create </a:t>
            </a:r>
            <a:r>
              <a:rPr sz="4000" spc="-5" dirty="0">
                <a:latin typeface="Calibri"/>
                <a:cs typeface="Calibri"/>
              </a:rPr>
              <a:t>a </a:t>
            </a:r>
            <a:r>
              <a:rPr sz="4000" spc="-10" dirty="0">
                <a:latin typeface="Calibri"/>
                <a:cs typeface="Calibri"/>
              </a:rPr>
              <a:t>variable </a:t>
            </a:r>
            <a:r>
              <a:rPr sz="4000" spc="-20" dirty="0">
                <a:latin typeface="Calibri"/>
                <a:cs typeface="Calibri"/>
              </a:rPr>
              <a:t>you </a:t>
            </a:r>
            <a:r>
              <a:rPr sz="4000" spc="-10" dirty="0">
                <a:latin typeface="Calibri"/>
                <a:cs typeface="Calibri"/>
              </a:rPr>
              <a:t>reserve some space </a:t>
            </a:r>
            <a:r>
              <a:rPr sz="4000" spc="-5" dirty="0">
                <a:latin typeface="Calibri"/>
                <a:cs typeface="Calibri"/>
              </a:rPr>
              <a:t>in </a:t>
            </a:r>
            <a:r>
              <a:rPr sz="4000" spc="-620" dirty="0">
                <a:latin typeface="Calibri"/>
                <a:cs typeface="Calibri"/>
              </a:rPr>
              <a:t> </a:t>
            </a:r>
            <a:r>
              <a:rPr sz="4000" spc="-30" dirty="0">
                <a:latin typeface="Calibri"/>
                <a:cs typeface="Calibri"/>
              </a:rPr>
              <a:t>memory.</a:t>
            </a:r>
            <a:endParaRPr sz="4000" dirty="0">
              <a:latin typeface="Calibri"/>
              <a:cs typeface="Calibri"/>
            </a:endParaRPr>
          </a:p>
          <a:p>
            <a:pPr marL="241300" marR="5080" indent="-229235" algn="just">
              <a:lnSpc>
                <a:spcPct val="90000"/>
              </a:lnSpc>
              <a:spcBef>
                <a:spcPts val="969"/>
              </a:spcBef>
              <a:buFont typeface="Arial MT"/>
              <a:buChar char="•"/>
              <a:tabLst>
                <a:tab pos="241935" algn="l"/>
              </a:tabLst>
            </a:pPr>
            <a:r>
              <a:rPr sz="4000" spc="-5" dirty="0">
                <a:latin typeface="Calibri"/>
                <a:cs typeface="Calibri"/>
              </a:rPr>
              <a:t>Based on the </a:t>
            </a:r>
            <a:r>
              <a:rPr sz="4000" spc="-20" dirty="0">
                <a:latin typeface="Calibri"/>
                <a:cs typeface="Calibri"/>
              </a:rPr>
              <a:t>data </a:t>
            </a:r>
            <a:r>
              <a:rPr sz="4000" spc="-5" dirty="0">
                <a:latin typeface="Calibri"/>
                <a:cs typeface="Calibri"/>
              </a:rPr>
              <a:t>type of a </a:t>
            </a:r>
            <a:r>
              <a:rPr sz="4000" spc="-10" dirty="0">
                <a:latin typeface="Calibri"/>
                <a:cs typeface="Calibri"/>
              </a:rPr>
              <a:t>variable, </a:t>
            </a:r>
            <a:r>
              <a:rPr sz="4000" spc="-5" dirty="0">
                <a:latin typeface="Calibri"/>
                <a:cs typeface="Calibri"/>
              </a:rPr>
              <a:t>the </a:t>
            </a:r>
            <a:r>
              <a:rPr sz="4000" spc="-10" dirty="0">
                <a:latin typeface="Calibri"/>
                <a:cs typeface="Calibri"/>
              </a:rPr>
              <a:t>compiler </a:t>
            </a:r>
            <a:r>
              <a:rPr sz="4000" spc="-15" dirty="0">
                <a:latin typeface="Calibri"/>
                <a:cs typeface="Calibri"/>
              </a:rPr>
              <a:t>allocates </a:t>
            </a:r>
            <a:r>
              <a:rPr sz="4000" spc="-5" dirty="0">
                <a:latin typeface="Calibri"/>
                <a:cs typeface="Calibri"/>
              </a:rPr>
              <a:t>memory </a:t>
            </a:r>
            <a:r>
              <a:rPr sz="4000" spc="-620" dirty="0">
                <a:latin typeface="Calibri"/>
                <a:cs typeface="Calibri"/>
              </a:rPr>
              <a:t> </a:t>
            </a:r>
            <a:r>
              <a:rPr sz="4000" spc="-5" dirty="0">
                <a:latin typeface="Calibri"/>
                <a:cs typeface="Calibri"/>
              </a:rPr>
              <a:t>and </a:t>
            </a:r>
            <a:r>
              <a:rPr sz="4000" spc="-10" dirty="0">
                <a:latin typeface="Calibri"/>
                <a:cs typeface="Calibri"/>
              </a:rPr>
              <a:t>decides what can </a:t>
            </a:r>
            <a:r>
              <a:rPr sz="4000" spc="-5" dirty="0">
                <a:latin typeface="Calibri"/>
                <a:cs typeface="Calibri"/>
              </a:rPr>
              <a:t>be </a:t>
            </a:r>
            <a:r>
              <a:rPr sz="4000" spc="-25" dirty="0">
                <a:latin typeface="Calibri"/>
                <a:cs typeface="Calibri"/>
              </a:rPr>
              <a:t>stored </a:t>
            </a:r>
            <a:r>
              <a:rPr sz="4000" spc="-5" dirty="0">
                <a:latin typeface="Calibri"/>
                <a:cs typeface="Calibri"/>
              </a:rPr>
              <a:t>in the </a:t>
            </a:r>
            <a:r>
              <a:rPr sz="4000" spc="-10" dirty="0">
                <a:latin typeface="Calibri"/>
                <a:cs typeface="Calibri"/>
              </a:rPr>
              <a:t>reserved </a:t>
            </a:r>
            <a:r>
              <a:rPr sz="4000" spc="-30" dirty="0">
                <a:latin typeface="Calibri"/>
                <a:cs typeface="Calibri"/>
              </a:rPr>
              <a:t>memory. </a:t>
            </a:r>
            <a:r>
              <a:rPr sz="4000" spc="-25" dirty="0">
                <a:latin typeface="Calibri"/>
                <a:cs typeface="Calibri"/>
              </a:rPr>
              <a:t>Therefore, </a:t>
            </a:r>
            <a:r>
              <a:rPr sz="4000" spc="-20" dirty="0">
                <a:latin typeface="Calibri"/>
                <a:cs typeface="Calibri"/>
              </a:rPr>
              <a:t> </a:t>
            </a:r>
            <a:r>
              <a:rPr sz="4000" spc="-15" dirty="0">
                <a:latin typeface="Calibri"/>
                <a:cs typeface="Calibri"/>
              </a:rPr>
              <a:t>by </a:t>
            </a:r>
            <a:r>
              <a:rPr sz="4000" spc="-5" dirty="0">
                <a:latin typeface="Calibri"/>
                <a:cs typeface="Calibri"/>
              </a:rPr>
              <a:t>assigning </a:t>
            </a:r>
            <a:r>
              <a:rPr sz="4000" spc="-25" dirty="0">
                <a:latin typeface="Calibri"/>
                <a:cs typeface="Calibri"/>
              </a:rPr>
              <a:t>different </a:t>
            </a:r>
            <a:r>
              <a:rPr sz="4000" spc="-20" dirty="0">
                <a:latin typeface="Calibri"/>
                <a:cs typeface="Calibri"/>
              </a:rPr>
              <a:t>data </a:t>
            </a:r>
            <a:r>
              <a:rPr sz="4000" spc="-5" dirty="0">
                <a:latin typeface="Calibri"/>
                <a:cs typeface="Calibri"/>
              </a:rPr>
              <a:t>types </a:t>
            </a:r>
            <a:r>
              <a:rPr sz="4000" spc="-20" dirty="0">
                <a:latin typeface="Calibri"/>
                <a:cs typeface="Calibri"/>
              </a:rPr>
              <a:t>to </a:t>
            </a:r>
            <a:r>
              <a:rPr sz="4000" spc="-10" dirty="0">
                <a:latin typeface="Calibri"/>
                <a:cs typeface="Calibri"/>
              </a:rPr>
              <a:t>variables, </a:t>
            </a:r>
            <a:r>
              <a:rPr sz="4000" spc="-20" dirty="0">
                <a:latin typeface="Calibri"/>
                <a:cs typeface="Calibri"/>
              </a:rPr>
              <a:t>you </a:t>
            </a:r>
            <a:r>
              <a:rPr sz="4000" spc="-10" dirty="0">
                <a:latin typeface="Calibri"/>
                <a:cs typeface="Calibri"/>
              </a:rPr>
              <a:t>can </a:t>
            </a:r>
            <a:r>
              <a:rPr sz="4000" spc="-25" dirty="0">
                <a:latin typeface="Calibri"/>
                <a:cs typeface="Calibri"/>
              </a:rPr>
              <a:t>store </a:t>
            </a:r>
            <a:r>
              <a:rPr sz="4000" spc="-20" dirty="0">
                <a:latin typeface="Calibri"/>
                <a:cs typeface="Calibri"/>
              </a:rPr>
              <a:t>integers, </a:t>
            </a:r>
            <a:r>
              <a:rPr sz="4000" spc="-620" dirty="0">
                <a:latin typeface="Calibri"/>
                <a:cs typeface="Calibri"/>
              </a:rPr>
              <a:t> </a:t>
            </a:r>
            <a:r>
              <a:rPr sz="4000" spc="-10" dirty="0">
                <a:latin typeface="Calibri"/>
                <a:cs typeface="Calibri"/>
              </a:rPr>
              <a:t>decimals</a:t>
            </a:r>
            <a:r>
              <a:rPr sz="4000" spc="5" dirty="0">
                <a:latin typeface="Calibri"/>
                <a:cs typeface="Calibri"/>
              </a:rPr>
              <a:t> </a:t>
            </a:r>
            <a:r>
              <a:rPr sz="4000" spc="-5" dirty="0">
                <a:latin typeface="Calibri"/>
                <a:cs typeface="Calibri"/>
              </a:rPr>
              <a:t>or</a:t>
            </a:r>
            <a:r>
              <a:rPr sz="4000" spc="5" dirty="0">
                <a:latin typeface="Calibri"/>
                <a:cs typeface="Calibri"/>
              </a:rPr>
              <a:t> </a:t>
            </a:r>
            <a:r>
              <a:rPr sz="4000" spc="-20" dirty="0">
                <a:latin typeface="Calibri"/>
                <a:cs typeface="Calibri"/>
              </a:rPr>
              <a:t>characters</a:t>
            </a:r>
            <a:r>
              <a:rPr sz="4000" spc="-5" dirty="0">
                <a:latin typeface="Calibri"/>
                <a:cs typeface="Calibri"/>
              </a:rPr>
              <a:t> in</a:t>
            </a:r>
            <a:r>
              <a:rPr sz="4000" dirty="0">
                <a:latin typeface="Calibri"/>
                <a:cs typeface="Calibri"/>
              </a:rPr>
              <a:t> </a:t>
            </a:r>
            <a:r>
              <a:rPr sz="4000" spc="-5" dirty="0">
                <a:latin typeface="Calibri"/>
                <a:cs typeface="Calibri"/>
              </a:rPr>
              <a:t>these</a:t>
            </a:r>
            <a:r>
              <a:rPr sz="4000" spc="25" dirty="0">
                <a:latin typeface="Calibri"/>
                <a:cs typeface="Calibri"/>
              </a:rPr>
              <a:t> </a:t>
            </a:r>
            <a:r>
              <a:rPr sz="4000" spc="-10" dirty="0">
                <a:latin typeface="Calibri"/>
                <a:cs typeface="Calibri"/>
              </a:rPr>
              <a:t>variables</a:t>
            </a:r>
            <a:endParaRPr sz="4000" dirty="0">
              <a:latin typeface="Calibri"/>
              <a:cs typeface="Calibri"/>
            </a:endParaRPr>
          </a:p>
        </p:txBody>
      </p:sp>
      <p:sp>
        <p:nvSpPr>
          <p:cNvPr id="2" name="object 4">
            <a:extLst>
              <a:ext uri="{FF2B5EF4-FFF2-40B4-BE49-F238E27FC236}">
                <a16:creationId xmlns:a16="http://schemas.microsoft.com/office/drawing/2014/main" xmlns="" id="{0CE1B7A6-310C-4E5B-C3C1-03CAC693933D}"/>
              </a:ext>
            </a:extLst>
          </p:cNvPr>
          <p:cNvSpPr/>
          <p:nvPr/>
        </p:nvSpPr>
        <p:spPr>
          <a:xfrm>
            <a:off x="6904583" y="809061"/>
            <a:ext cx="5850192" cy="811034"/>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Variables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600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0678A3-DA03-4196-9553-59A80B8687A3}"/>
              </a:ext>
            </a:extLst>
          </p:cNvPr>
          <p:cNvSpPr>
            <a:spLocks noGrp="1"/>
          </p:cNvSpPr>
          <p:nvPr>
            <p:ph type="sldNum" sz="quarter" idx="12"/>
          </p:nvPr>
        </p:nvSpPr>
        <p:spPr/>
        <p:txBody>
          <a:bodyPr/>
          <a:lstStyle/>
          <a:p>
            <a:r>
              <a:rPr lang="en-US"/>
              <a:t>1</a:t>
            </a:r>
            <a:endParaRPr lang="en-US" dirty="0"/>
          </a:p>
        </p:txBody>
      </p:sp>
      <p:pic>
        <p:nvPicPr>
          <p:cNvPr id="3" name="Picture 2">
            <a:extLst>
              <a:ext uri="{FF2B5EF4-FFF2-40B4-BE49-F238E27FC236}">
                <a16:creationId xmlns:a16="http://schemas.microsoft.com/office/drawing/2014/main" xmlns="" id="{4268BE91-B1A5-4D09-B53A-2B095C1CB494}"/>
              </a:ext>
            </a:extLst>
          </p:cNvPr>
          <p:cNvPicPr>
            <a:picLocks noChangeAspect="1"/>
          </p:cNvPicPr>
          <p:nvPr/>
        </p:nvPicPr>
        <p:blipFill>
          <a:blip r:embed="rId2"/>
          <a:stretch>
            <a:fillRect/>
          </a:stretch>
        </p:blipFill>
        <p:spPr>
          <a:xfrm>
            <a:off x="1071935" y="2340174"/>
            <a:ext cx="14690267" cy="6765535"/>
          </a:xfrm>
          <a:prstGeom prst="rect">
            <a:avLst/>
          </a:prstGeom>
        </p:spPr>
      </p:pic>
      <p:sp>
        <p:nvSpPr>
          <p:cNvPr id="2" name="object 4">
            <a:extLst>
              <a:ext uri="{FF2B5EF4-FFF2-40B4-BE49-F238E27FC236}">
                <a16:creationId xmlns:a16="http://schemas.microsoft.com/office/drawing/2014/main" xmlns="" id="{8AE4B6C7-ED15-D490-91B4-6E59BC3F808A}"/>
              </a:ext>
            </a:extLst>
          </p:cNvPr>
          <p:cNvSpPr/>
          <p:nvPr/>
        </p:nvSpPr>
        <p:spPr>
          <a:xfrm>
            <a:off x="6715791" y="929762"/>
            <a:ext cx="5850192" cy="811034"/>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C Variables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366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0678A3-DA03-4196-9553-59A80B8687A3}"/>
              </a:ext>
            </a:extLst>
          </p:cNvPr>
          <p:cNvSpPr>
            <a:spLocks noGrp="1"/>
          </p:cNvSpPr>
          <p:nvPr>
            <p:ph type="sldNum" sz="quarter" idx="12"/>
          </p:nvPr>
        </p:nvSpPr>
        <p:spPr/>
        <p:txBody>
          <a:bodyPr/>
          <a:lstStyle/>
          <a:p>
            <a:r>
              <a:rPr lang="en-US"/>
              <a:t>1</a:t>
            </a:r>
            <a:endParaRPr lang="en-US" dirty="0"/>
          </a:p>
        </p:txBody>
      </p:sp>
      <p:pic>
        <p:nvPicPr>
          <p:cNvPr id="5" name="object 3">
            <a:extLst>
              <a:ext uri="{FF2B5EF4-FFF2-40B4-BE49-F238E27FC236}">
                <a16:creationId xmlns:a16="http://schemas.microsoft.com/office/drawing/2014/main" xmlns="" id="{F131E904-56AD-4949-8118-9C6E8071E82F}"/>
              </a:ext>
            </a:extLst>
          </p:cNvPr>
          <p:cNvPicPr/>
          <p:nvPr/>
        </p:nvPicPr>
        <p:blipFill>
          <a:blip r:embed="rId2" cstate="print"/>
          <a:stretch>
            <a:fillRect/>
          </a:stretch>
        </p:blipFill>
        <p:spPr>
          <a:xfrm>
            <a:off x="5680447" y="3348286"/>
            <a:ext cx="7272808" cy="5256584"/>
          </a:xfrm>
          <a:prstGeom prst="rect">
            <a:avLst/>
          </a:prstGeom>
        </p:spPr>
      </p:pic>
      <p:sp>
        <p:nvSpPr>
          <p:cNvPr id="3" name="Rectangle 2">
            <a:extLst>
              <a:ext uri="{FF2B5EF4-FFF2-40B4-BE49-F238E27FC236}">
                <a16:creationId xmlns:a16="http://schemas.microsoft.com/office/drawing/2014/main" xmlns="" id="{9491A35C-1314-4A31-9231-266B5581B176}"/>
              </a:ext>
            </a:extLst>
          </p:cNvPr>
          <p:cNvSpPr/>
          <p:nvPr/>
        </p:nvSpPr>
        <p:spPr>
          <a:xfrm>
            <a:off x="2872135" y="2070203"/>
            <a:ext cx="14617624" cy="1077218"/>
          </a:xfrm>
          <a:prstGeom prst="rect">
            <a:avLst/>
          </a:prstGeom>
        </p:spPr>
        <p:txBody>
          <a:bodyPr wrap="square">
            <a:spAutoFit/>
          </a:bodyPr>
          <a:lstStyle/>
          <a:p>
            <a:r>
              <a:rPr lang="en-US" sz="3200" dirty="0">
                <a:solidFill>
                  <a:srgbClr val="002060"/>
                </a:solidFill>
                <a:highlight>
                  <a:srgbClr val="FFFFFF"/>
                </a:highlight>
                <a:latin typeface="Times New Roman" panose="02020603050405020304" pitchFamily="18" charset="0"/>
                <a:cs typeface="Times New Roman" panose="02020603050405020304" pitchFamily="18" charset="0"/>
              </a:rPr>
              <a:t>A data type specifies the type of data that a variable can store such as integer, floating, character, etc</a:t>
            </a:r>
            <a:r>
              <a:rPr lang="en-US" sz="2800" dirty="0">
                <a:solidFill>
                  <a:srgbClr val="002060"/>
                </a:solidFill>
                <a:highlight>
                  <a:srgbClr val="FFFFFF"/>
                </a:highlight>
                <a:latin typeface="Times New Roman" panose="02020603050405020304" pitchFamily="18" charset="0"/>
                <a:cs typeface="Times New Roman" panose="02020603050405020304" pitchFamily="18" charset="0"/>
              </a:rPr>
              <a:t>.</a:t>
            </a:r>
          </a:p>
        </p:txBody>
      </p:sp>
      <p:sp>
        <p:nvSpPr>
          <p:cNvPr id="7" name="object 4">
            <a:extLst>
              <a:ext uri="{FF2B5EF4-FFF2-40B4-BE49-F238E27FC236}">
                <a16:creationId xmlns:a16="http://schemas.microsoft.com/office/drawing/2014/main" xmlns="" id="{A17A2732-129C-427F-AC35-4BDB1764D4B6}"/>
              </a:ext>
            </a:extLst>
          </p:cNvPr>
          <p:cNvSpPr/>
          <p:nvPr/>
        </p:nvSpPr>
        <p:spPr>
          <a:xfrm>
            <a:off x="6544543" y="683990"/>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Datatypes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236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2D28427-7B40-4B25-AC9A-2DFDD977C161}"/>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3" name="Rectangle 2">
            <a:extLst>
              <a:ext uri="{FF2B5EF4-FFF2-40B4-BE49-F238E27FC236}">
                <a16:creationId xmlns:a16="http://schemas.microsoft.com/office/drawing/2014/main" xmlns="" id="{C5C110D6-3A01-46CB-BAFD-DADBFAFD9845}"/>
              </a:ext>
            </a:extLst>
          </p:cNvPr>
          <p:cNvSpPr/>
          <p:nvPr/>
        </p:nvSpPr>
        <p:spPr>
          <a:xfrm>
            <a:off x="1826031" y="2182958"/>
            <a:ext cx="15159671" cy="5570756"/>
          </a:xfrm>
          <a:prstGeom prst="rect">
            <a:avLst/>
          </a:prstGeom>
        </p:spPr>
        <p:txBody>
          <a:bodyPr wrap="square">
            <a:spAutoFit/>
          </a:bodyPr>
          <a:lstStyle/>
          <a:p>
            <a:r>
              <a:rPr lang="en-US" sz="4000" b="1" dirty="0">
                <a:solidFill>
                  <a:srgbClr val="FF0000"/>
                </a:solidFill>
                <a:highlight>
                  <a:srgbClr val="FFFFFF"/>
                </a:highlight>
                <a:latin typeface="Times New Roman" panose="02020603050405020304" pitchFamily="18" charset="0"/>
                <a:cs typeface="Times New Roman" panose="02020603050405020304" pitchFamily="18" charset="0"/>
              </a:rPr>
              <a:t>Integer Data Type</a:t>
            </a:r>
            <a:endParaRPr lang="en-US" sz="3200" b="1" dirty="0">
              <a:solidFill>
                <a:srgbClr val="FF0000"/>
              </a:solidFill>
              <a:highlight>
                <a:srgbClr val="FFFFFF"/>
              </a:highlight>
              <a:latin typeface="Times New Roman" panose="02020603050405020304" pitchFamily="18" charset="0"/>
              <a:cs typeface="Times New Roman" panose="02020603050405020304" pitchFamily="18" charset="0"/>
            </a:endParaRPr>
          </a:p>
          <a:p>
            <a:pPr marL="116126" lvl="1" indent="0" algn="just">
              <a:lnSpc>
                <a:spcPct val="115000"/>
              </a:lnSpc>
              <a:spcBef>
                <a:spcPts val="0"/>
              </a:spcBef>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The integer datatype in C is used to store the integer numbers(any number including positive, negative and zero without decimal part). Octal values, hexadecimal values, and decimal values can be stored in int data type in C. </a:t>
            </a:r>
          </a:p>
          <a:p>
            <a:pPr marL="464500" lvl="1" indent="0">
              <a:lnSpc>
                <a:spcPct val="115000"/>
              </a:lnSpc>
              <a:spcBef>
                <a:spcPts val="0"/>
              </a:spcBef>
              <a:buSzPts val="1000"/>
              <a:buNone/>
              <a:tabLst>
                <a:tab pos="457200" algn="l"/>
              </a:tabLst>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Range</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-2,147,483,648 to 2,147,483,647</a:t>
            </a:r>
          </a:p>
          <a:p>
            <a:pPr marL="464500" lvl="1" indent="0">
              <a:lnSpc>
                <a:spcPct val="115000"/>
              </a:lnSpc>
              <a:spcBef>
                <a:spcPts val="0"/>
              </a:spcBef>
              <a:buSzPts val="1000"/>
              <a:buNone/>
              <a:tabLst>
                <a:tab pos="457200" algn="l"/>
              </a:tabLst>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Size</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4 bytes</a:t>
            </a:r>
          </a:p>
          <a:p>
            <a:pPr marL="464500" lvl="1" indent="0">
              <a:buNone/>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Format Specifier</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%d</a:t>
            </a:r>
            <a:endParaRPr lang="en-IN" dirty="0"/>
          </a:p>
        </p:txBody>
      </p:sp>
      <p:grpSp>
        <p:nvGrpSpPr>
          <p:cNvPr id="4" name="Group 3">
            <a:extLst>
              <a:ext uri="{FF2B5EF4-FFF2-40B4-BE49-F238E27FC236}">
                <a16:creationId xmlns:a16="http://schemas.microsoft.com/office/drawing/2014/main" xmlns="" id="{24D6B49F-1163-4D4E-9B99-9B095C75DADC}"/>
              </a:ext>
            </a:extLst>
          </p:cNvPr>
          <p:cNvGrpSpPr/>
          <p:nvPr/>
        </p:nvGrpSpPr>
        <p:grpSpPr>
          <a:xfrm>
            <a:off x="6040487" y="251942"/>
            <a:ext cx="6533760" cy="1836118"/>
            <a:chOff x="13004829" y="1407596"/>
            <a:chExt cx="6141489" cy="1909355"/>
          </a:xfrm>
        </p:grpSpPr>
        <p:grpSp>
          <p:nvGrpSpPr>
            <p:cNvPr id="5" name="Group 4">
              <a:extLst>
                <a:ext uri="{FF2B5EF4-FFF2-40B4-BE49-F238E27FC236}">
                  <a16:creationId xmlns:a16="http://schemas.microsoft.com/office/drawing/2014/main" xmlns="" id="{E549912E-7289-44A7-9937-6C8C70ECB4A0}"/>
                </a:ext>
              </a:extLst>
            </p:cNvPr>
            <p:cNvGrpSpPr/>
            <p:nvPr/>
          </p:nvGrpSpPr>
          <p:grpSpPr>
            <a:xfrm>
              <a:off x="13004829" y="1407596"/>
              <a:ext cx="6141489" cy="1909355"/>
              <a:chOff x="4704978" y="719582"/>
              <a:chExt cx="3456384" cy="1077033"/>
            </a:xfrm>
          </p:grpSpPr>
          <p:pic>
            <p:nvPicPr>
              <p:cNvPr id="7" name="object 3">
                <a:extLst>
                  <a:ext uri="{FF2B5EF4-FFF2-40B4-BE49-F238E27FC236}">
                    <a16:creationId xmlns:a16="http://schemas.microsoft.com/office/drawing/2014/main" xmlns="" id="{8754F0BC-A347-4AB8-81E8-161E3B483A74}"/>
                  </a:ext>
                </a:extLst>
              </p:cNvPr>
              <p:cNvPicPr/>
              <p:nvPr/>
            </p:nvPicPr>
            <p:blipFill>
              <a:blip r:embed="rId2"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8" name="object 4">
                <a:extLst>
                  <a:ext uri="{FF2B5EF4-FFF2-40B4-BE49-F238E27FC236}">
                    <a16:creationId xmlns:a16="http://schemas.microsoft.com/office/drawing/2014/main" xmlns="" id="{C20264C1-56DE-4C10-A38E-ADD8BDE48915}"/>
                  </a:ext>
                </a:extLst>
              </p:cNvPr>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Basic Datatypes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xmlns="" id="{2B7E939E-7D6E-448F-8D6D-DDC0EE217385}"/>
                </a:ext>
              </a:extLst>
            </p:cNvPr>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Tree>
    <p:extLst>
      <p:ext uri="{BB962C8B-B14F-4D97-AF65-F5344CB8AC3E}">
        <p14:creationId xmlns:p14="http://schemas.microsoft.com/office/powerpoint/2010/main" val="2113908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7F53A6D-E8E0-4797-8678-CC9C77BDEDFF}"/>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3" name="Rectangle 2">
            <a:extLst>
              <a:ext uri="{FF2B5EF4-FFF2-40B4-BE49-F238E27FC236}">
                <a16:creationId xmlns:a16="http://schemas.microsoft.com/office/drawing/2014/main" xmlns="" id="{B31C6E14-DB24-4BDF-9DC6-EE20813B30F8}"/>
              </a:ext>
            </a:extLst>
          </p:cNvPr>
          <p:cNvSpPr/>
          <p:nvPr/>
        </p:nvSpPr>
        <p:spPr>
          <a:xfrm>
            <a:off x="1503983" y="2020436"/>
            <a:ext cx="15373548" cy="5330690"/>
          </a:xfrm>
          <a:prstGeom prst="rect">
            <a:avLst/>
          </a:prstGeom>
        </p:spPr>
        <p:txBody>
          <a:bodyPr wrap="square">
            <a:spAutoFit/>
          </a:bodyPr>
          <a:lstStyle/>
          <a:p>
            <a:r>
              <a:rPr lang="en-US" sz="2000" b="1" dirty="0">
                <a:solidFill>
                  <a:srgbClr val="FF0000"/>
                </a:solidFill>
                <a:highlight>
                  <a:srgbClr val="FFFFFF"/>
                </a:highlight>
                <a:latin typeface="Times New Roman" panose="02020603050405020304" pitchFamily="18" charset="0"/>
                <a:cs typeface="Times New Roman" panose="02020603050405020304" pitchFamily="18" charset="0"/>
              </a:rPr>
              <a:t>Contd..</a:t>
            </a:r>
          </a:p>
          <a:p>
            <a:pPr>
              <a:lnSpc>
                <a:spcPct val="115000"/>
              </a:lnSpc>
            </a:pP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The integer data type can also be used as</a:t>
            </a:r>
          </a:p>
          <a:p>
            <a:pPr marL="742950" marR="0" lvl="0" indent="-742950">
              <a:lnSpc>
                <a:spcPct val="115000"/>
              </a:lnSpc>
              <a:spcBef>
                <a:spcPts val="0"/>
              </a:spcBef>
              <a:spcAft>
                <a:spcPts val="0"/>
              </a:spcAft>
              <a:buFont typeface="+mj-lt"/>
              <a:buAutoNum type="arabicPeriod"/>
              <a:tabLst>
                <a:tab pos="457200" algn="l"/>
              </a:tabLst>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unsigned int</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Unsigned int data type in C is used to store the data values from zero to positive numbers but it can’t store negative values like signed int.</a:t>
            </a:r>
          </a:p>
          <a:p>
            <a:pPr marL="742950" marR="0" lvl="0" indent="-742950">
              <a:lnSpc>
                <a:spcPct val="115000"/>
              </a:lnSpc>
              <a:spcBef>
                <a:spcPts val="0"/>
              </a:spcBef>
              <a:spcAft>
                <a:spcPts val="0"/>
              </a:spcAft>
              <a:buFont typeface="+mj-lt"/>
              <a:buAutoNum type="arabicPeriod"/>
              <a:tabLst>
                <a:tab pos="457200" algn="l"/>
              </a:tabLst>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short int</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It is lesser in size than the int by 2 bytes so can only store values from -32,768 to 32,767.</a:t>
            </a:r>
          </a:p>
          <a:p>
            <a:pPr marL="742950" marR="0" lvl="0" indent="-742950">
              <a:lnSpc>
                <a:spcPct val="115000"/>
              </a:lnSpc>
              <a:spcBef>
                <a:spcPts val="0"/>
              </a:spcBef>
              <a:spcAft>
                <a:spcPts val="0"/>
              </a:spcAft>
              <a:buFont typeface="+mj-lt"/>
              <a:buAutoNum type="arabicPeriod"/>
              <a:tabLst>
                <a:tab pos="457200" algn="l"/>
              </a:tabLst>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long int</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Larger version of the int datatype so can store values greater than int.</a:t>
            </a:r>
          </a:p>
          <a:p>
            <a:pPr marL="742950" indent="-742950">
              <a:buFont typeface="+mj-lt"/>
              <a:buAutoNum type="arabicPeriod"/>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unsigned short int</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Similar in relationship with short int as unsigned int with int.</a:t>
            </a:r>
          </a:p>
        </p:txBody>
      </p:sp>
    </p:spTree>
    <p:extLst>
      <p:ext uri="{BB962C8B-B14F-4D97-AF65-F5344CB8AC3E}">
        <p14:creationId xmlns:p14="http://schemas.microsoft.com/office/powerpoint/2010/main" val="4217776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0A458CA-7268-4046-890C-70927852FCA3}"/>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3" name="Rectangle 2">
            <a:extLst>
              <a:ext uri="{FF2B5EF4-FFF2-40B4-BE49-F238E27FC236}">
                <a16:creationId xmlns:a16="http://schemas.microsoft.com/office/drawing/2014/main" xmlns="" id="{2B0CED0E-D17A-4C32-B7D6-437ED77FC79D}"/>
              </a:ext>
            </a:extLst>
          </p:cNvPr>
          <p:cNvSpPr/>
          <p:nvPr/>
        </p:nvSpPr>
        <p:spPr>
          <a:xfrm>
            <a:off x="1503983" y="1822296"/>
            <a:ext cx="14545616" cy="4786054"/>
          </a:xfrm>
          <a:prstGeom prst="rect">
            <a:avLst/>
          </a:prstGeom>
        </p:spPr>
        <p:txBody>
          <a:bodyPr wrap="square">
            <a:spAutoFit/>
          </a:bodyPr>
          <a:lstStyle/>
          <a:p>
            <a:r>
              <a:rPr lang="en-US" sz="4000" b="1" dirty="0">
                <a:solidFill>
                  <a:srgbClr val="FF0000"/>
                </a:solidFill>
                <a:highlight>
                  <a:srgbClr val="FFFFFF"/>
                </a:highlight>
                <a:latin typeface="Times New Roman" panose="02020603050405020304" pitchFamily="18" charset="0"/>
                <a:cs typeface="Times New Roman" panose="02020603050405020304" pitchFamily="18" charset="0"/>
              </a:rPr>
              <a:t>Character Data Type</a:t>
            </a:r>
          </a:p>
          <a:p>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Character data type allows its variable to store only a single character. The size of the character is 1 byte. It is the most basic data type in C.</a:t>
            </a:r>
          </a:p>
          <a:p>
            <a:endParaRPr lang="en-US" sz="4000" dirty="0">
              <a:solidFill>
                <a:srgbClr val="002060"/>
              </a:solidFill>
              <a:highlight>
                <a:srgbClr val="FFFFFF"/>
              </a:highlight>
              <a:latin typeface="Times New Roman" panose="02020603050405020304" pitchFamily="18" charset="0"/>
              <a:cs typeface="Times New Roman" panose="02020603050405020304" pitchFamily="18" charset="0"/>
            </a:endParaRPr>
          </a:p>
          <a:p>
            <a:pPr marL="3599874" lvl="8" indent="0">
              <a:lnSpc>
                <a:spcPct val="115000"/>
              </a:lnSpc>
              <a:spcBef>
                <a:spcPts val="0"/>
              </a:spcBef>
              <a:buSzPts val="1000"/>
              <a:buNone/>
              <a:tabLst>
                <a:tab pos="457200" algn="l"/>
              </a:tabLst>
            </a:pPr>
            <a:r>
              <a:rPr lang="en-US" sz="4394" b="1" dirty="0">
                <a:solidFill>
                  <a:srgbClr val="002060"/>
                </a:solidFill>
                <a:highlight>
                  <a:srgbClr val="FFFFFF"/>
                </a:highlight>
                <a:latin typeface="Times New Roman" panose="02020603050405020304" pitchFamily="18" charset="0"/>
                <a:cs typeface="Times New Roman" panose="02020603050405020304" pitchFamily="18" charset="0"/>
              </a:rPr>
              <a:t>Range</a:t>
            </a:r>
            <a:r>
              <a:rPr lang="en-US" sz="4394" dirty="0">
                <a:solidFill>
                  <a:srgbClr val="002060"/>
                </a:solidFill>
                <a:highlight>
                  <a:srgbClr val="FFFFFF"/>
                </a:highlight>
                <a:latin typeface="Times New Roman" panose="02020603050405020304" pitchFamily="18" charset="0"/>
                <a:cs typeface="Times New Roman" panose="02020603050405020304" pitchFamily="18" charset="0"/>
              </a:rPr>
              <a:t>: (-128 to 127) or (0 to 255)</a:t>
            </a:r>
          </a:p>
          <a:p>
            <a:pPr marL="3599874" lvl="8" indent="0">
              <a:lnSpc>
                <a:spcPct val="115000"/>
              </a:lnSpc>
              <a:spcBef>
                <a:spcPts val="0"/>
              </a:spcBef>
              <a:buSzPts val="1000"/>
              <a:buNone/>
              <a:tabLst>
                <a:tab pos="457200" algn="l"/>
              </a:tabLst>
            </a:pPr>
            <a:r>
              <a:rPr lang="en-US" sz="4394" b="1" dirty="0">
                <a:solidFill>
                  <a:srgbClr val="002060"/>
                </a:solidFill>
                <a:highlight>
                  <a:srgbClr val="FFFFFF"/>
                </a:highlight>
                <a:latin typeface="Times New Roman" panose="02020603050405020304" pitchFamily="18" charset="0"/>
                <a:cs typeface="Times New Roman" panose="02020603050405020304" pitchFamily="18" charset="0"/>
              </a:rPr>
              <a:t>Size</a:t>
            </a:r>
            <a:r>
              <a:rPr lang="en-US" sz="4394" dirty="0">
                <a:solidFill>
                  <a:srgbClr val="002060"/>
                </a:solidFill>
                <a:highlight>
                  <a:srgbClr val="FFFFFF"/>
                </a:highlight>
                <a:latin typeface="Times New Roman" panose="02020603050405020304" pitchFamily="18" charset="0"/>
                <a:cs typeface="Times New Roman" panose="02020603050405020304" pitchFamily="18" charset="0"/>
              </a:rPr>
              <a:t>: 1 byte</a:t>
            </a:r>
          </a:p>
          <a:p>
            <a:pPr marL="3599874" lvl="8" indent="0">
              <a:buNone/>
            </a:pPr>
            <a:r>
              <a:rPr lang="en-US" sz="4394" b="1" dirty="0">
                <a:solidFill>
                  <a:srgbClr val="002060"/>
                </a:solidFill>
                <a:highlight>
                  <a:srgbClr val="FFFFFF"/>
                </a:highlight>
                <a:latin typeface="Times New Roman" panose="02020603050405020304" pitchFamily="18" charset="0"/>
                <a:cs typeface="Times New Roman" panose="02020603050405020304" pitchFamily="18" charset="0"/>
              </a:rPr>
              <a:t>Format Specifier</a:t>
            </a:r>
            <a:r>
              <a:rPr lang="en-US" sz="4394" dirty="0">
                <a:solidFill>
                  <a:srgbClr val="002060"/>
                </a:solidFill>
                <a:highlight>
                  <a:srgbClr val="FFFFFF"/>
                </a:highlight>
                <a:latin typeface="Times New Roman" panose="02020603050405020304" pitchFamily="18" charset="0"/>
                <a:cs typeface="Times New Roman" panose="02020603050405020304" pitchFamily="18" charset="0"/>
              </a:rPr>
              <a:t>: %c</a:t>
            </a:r>
          </a:p>
        </p:txBody>
      </p:sp>
    </p:spTree>
    <p:extLst>
      <p:ext uri="{BB962C8B-B14F-4D97-AF65-F5344CB8AC3E}">
        <p14:creationId xmlns:p14="http://schemas.microsoft.com/office/powerpoint/2010/main" val="3280817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02167ED-677A-3205-2055-58830A6F6493}"/>
              </a:ext>
            </a:extLst>
          </p:cNvPr>
          <p:cNvSpPr>
            <a:spLocks noGrp="1"/>
          </p:cNvSpPr>
          <p:nvPr>
            <p:ph idx="1"/>
          </p:nvPr>
        </p:nvSpPr>
        <p:spPr>
          <a:xfrm>
            <a:off x="1143943" y="2052142"/>
            <a:ext cx="17353599" cy="7848872"/>
          </a:xfrm>
        </p:spPr>
        <p:txBody>
          <a:bodyPr/>
          <a:lstStyle/>
          <a:p>
            <a:pPr marL="0" indent="0">
              <a:buNone/>
            </a:pPr>
            <a:r>
              <a:rPr lang="en-US" sz="4000" b="1" dirty="0">
                <a:solidFill>
                  <a:srgbClr val="FF0000"/>
                </a:solidFill>
                <a:highlight>
                  <a:srgbClr val="FFFFFF"/>
                </a:highlight>
                <a:latin typeface="Times New Roman" panose="02020603050405020304" pitchFamily="18" charset="0"/>
                <a:cs typeface="Times New Roman" panose="02020603050405020304" pitchFamily="18" charset="0"/>
              </a:rPr>
              <a:t>Float Data Type</a:t>
            </a:r>
          </a:p>
          <a:p>
            <a:pPr marL="0" marR="0" indent="0">
              <a:lnSpc>
                <a:spcPct val="115000"/>
              </a:lnSpc>
              <a:spcBef>
                <a:spcPts val="0"/>
              </a:spcBef>
              <a:spcAft>
                <a:spcPts val="0"/>
              </a:spcAft>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In C programming </a:t>
            </a:r>
            <a:r>
              <a:rPr lang="en-US" sz="4000" dirty="0">
                <a:solidFill>
                  <a:srgbClr val="002060"/>
                </a:solidFill>
                <a:highlight>
                  <a:srgbClr val="FFFFFF"/>
                </a:highligh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float data type</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is used to store floating-point values. Float in C is used to store decimal and exponential values. It is used to store decimal numbers (numbers with floating point values) with single precision.</a:t>
            </a:r>
          </a:p>
          <a:p>
            <a:pPr marL="0" marR="0" indent="0">
              <a:lnSpc>
                <a:spcPct val="115000"/>
              </a:lnSpc>
              <a:spcBef>
                <a:spcPts val="0"/>
              </a:spcBef>
              <a:spcAft>
                <a:spcPts val="0"/>
              </a:spcAft>
              <a:buNone/>
            </a:pPr>
            <a:endParaRPr lang="en-US" sz="4000" dirty="0">
              <a:solidFill>
                <a:srgbClr val="002060"/>
              </a:solidFill>
              <a:highlight>
                <a:srgbClr val="FFFFFF"/>
              </a:highlight>
              <a:latin typeface="Times New Roman" panose="02020603050405020304" pitchFamily="18" charset="0"/>
              <a:cs typeface="Times New Roman" panose="02020603050405020304" pitchFamily="18" charset="0"/>
            </a:endParaRPr>
          </a:p>
          <a:p>
            <a:pPr marL="3942774" lvl="8" indent="0">
              <a:lnSpc>
                <a:spcPct val="115000"/>
              </a:lnSpc>
              <a:spcBef>
                <a:spcPts val="0"/>
              </a:spcBef>
              <a:buSzPts val="1000"/>
              <a:buNone/>
              <a:tabLst>
                <a:tab pos="457200" algn="l"/>
              </a:tabLst>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Range</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1.2E-38 to 3.4E+38</a:t>
            </a:r>
          </a:p>
          <a:p>
            <a:pPr marL="3942774" lvl="8" indent="0">
              <a:lnSpc>
                <a:spcPct val="115000"/>
              </a:lnSpc>
              <a:spcBef>
                <a:spcPts val="0"/>
              </a:spcBef>
              <a:buSzPts val="1000"/>
              <a:buNone/>
              <a:tabLst>
                <a:tab pos="457200" algn="l"/>
              </a:tabLst>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Size</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4 bytes</a:t>
            </a:r>
          </a:p>
          <a:p>
            <a:pPr lvl="8" indent="0">
              <a:buNone/>
            </a:pPr>
            <a:r>
              <a:rPr lang="en-US" sz="3600" b="1" dirty="0">
                <a:solidFill>
                  <a:srgbClr val="002060"/>
                </a:solidFill>
                <a:highlight>
                  <a:srgbClr val="FFFFFF"/>
                </a:highlight>
                <a:latin typeface="Times New Roman" panose="02020603050405020304" pitchFamily="18" charset="0"/>
                <a:cs typeface="Times New Roman" panose="02020603050405020304" pitchFamily="18" charset="0"/>
              </a:rPr>
              <a:t>Format Specifier</a:t>
            </a:r>
            <a:r>
              <a:rPr lang="en-US" sz="3600" dirty="0">
                <a:solidFill>
                  <a:srgbClr val="002060"/>
                </a:solidFill>
                <a:highlight>
                  <a:srgbClr val="FFFFFF"/>
                </a:highlight>
                <a:latin typeface="Times New Roman" panose="02020603050405020304" pitchFamily="18" charset="0"/>
                <a:cs typeface="Times New Roman" panose="02020603050405020304" pitchFamily="18" charset="0"/>
              </a:rPr>
              <a:t>: %f</a:t>
            </a:r>
          </a:p>
        </p:txBody>
      </p:sp>
      <p:sp>
        <p:nvSpPr>
          <p:cNvPr id="4" name="Slide Number Placeholder 3">
            <a:extLst>
              <a:ext uri="{FF2B5EF4-FFF2-40B4-BE49-F238E27FC236}">
                <a16:creationId xmlns:a16="http://schemas.microsoft.com/office/drawing/2014/main" xmlns="" id="{D8F9D957-8BA7-6F00-2FDE-51A2E093B734}"/>
              </a:ext>
            </a:extLst>
          </p:cNvPr>
          <p:cNvSpPr>
            <a:spLocks noGrp="1"/>
          </p:cNvSpPr>
          <p:nvPr>
            <p:ph type="sldNum" sz="quarter" idx="12"/>
          </p:nvPr>
        </p:nvSpPr>
        <p:spPr/>
        <p:txBody>
          <a:bodyPr/>
          <a:lstStyle/>
          <a:p>
            <a:r>
              <a:rPr lang="en-US"/>
              <a:t>1</a:t>
            </a:r>
            <a:endParaRPr lang="en-US" dirty="0"/>
          </a:p>
        </p:txBody>
      </p:sp>
    </p:spTree>
    <p:extLst>
      <p:ext uri="{BB962C8B-B14F-4D97-AF65-F5344CB8AC3E}">
        <p14:creationId xmlns:p14="http://schemas.microsoft.com/office/powerpoint/2010/main" val="2328047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6E6E049-278B-E9DA-0ACF-F34D1E8702A1}"/>
              </a:ext>
            </a:extLst>
          </p:cNvPr>
          <p:cNvSpPr>
            <a:spLocks noGrp="1"/>
          </p:cNvSpPr>
          <p:nvPr>
            <p:ph idx="1"/>
          </p:nvPr>
        </p:nvSpPr>
        <p:spPr>
          <a:xfrm>
            <a:off x="964093" y="1764110"/>
            <a:ext cx="17353599" cy="7562701"/>
          </a:xfrm>
        </p:spPr>
        <p:txBody>
          <a:bodyPr/>
          <a:lstStyle/>
          <a:p>
            <a:pPr marL="0" indent="0">
              <a:buNone/>
            </a:pPr>
            <a:r>
              <a:rPr lang="en-US" sz="4000" b="1" dirty="0">
                <a:solidFill>
                  <a:srgbClr val="FF0000"/>
                </a:solidFill>
                <a:highlight>
                  <a:srgbClr val="FFFFFF"/>
                </a:highlight>
                <a:latin typeface="Times New Roman" panose="02020603050405020304" pitchFamily="18" charset="0"/>
                <a:cs typeface="Times New Roman" panose="02020603050405020304" pitchFamily="18" charset="0"/>
              </a:rPr>
              <a:t>Double Data Type</a:t>
            </a:r>
          </a:p>
          <a:p>
            <a:pPr marL="0" marR="0" indent="0" algn="just">
              <a:lnSpc>
                <a:spcPct val="115000"/>
              </a:lnSpc>
              <a:spcBef>
                <a:spcPts val="0"/>
              </a:spcBef>
              <a:spcAft>
                <a:spcPts val="0"/>
              </a:spcAft>
              <a:buFont typeface="Arial" pitchFamily="34" charset="0"/>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The double data type is basically a precision sort of data type that is capable of holding 64 bits of decimal numbers or floating points. </a:t>
            </a:r>
          </a:p>
          <a:p>
            <a:pPr marL="0" marR="0" indent="0" algn="just">
              <a:lnSpc>
                <a:spcPct val="115000"/>
              </a:lnSpc>
              <a:spcBef>
                <a:spcPts val="0"/>
              </a:spcBef>
              <a:spcAft>
                <a:spcPts val="0"/>
              </a:spcAft>
              <a:buFont typeface="Arial" pitchFamily="34" charset="0"/>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Since double has more precision as compared to that float then it is much more obvious that it occupies twice the memory occupied by the floating-point type.</a:t>
            </a:r>
          </a:p>
          <a:p>
            <a:pPr marL="0" marR="0" indent="0" algn="just">
              <a:lnSpc>
                <a:spcPct val="115000"/>
              </a:lnSpc>
              <a:spcBef>
                <a:spcPts val="0"/>
              </a:spcBef>
              <a:spcAft>
                <a:spcPts val="0"/>
              </a:spcAft>
              <a:buFont typeface="Arial" pitchFamily="34" charset="0"/>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It can easily accommodate about 16 to 17 digits after or before a decimal point.</a:t>
            </a:r>
          </a:p>
          <a:p>
            <a:pPr marL="3135373" lvl="7" indent="0">
              <a:lnSpc>
                <a:spcPct val="115000"/>
              </a:lnSpc>
              <a:spcBef>
                <a:spcPts val="0"/>
              </a:spcBef>
              <a:buSzPts val="1000"/>
              <a:buNone/>
              <a:tabLst>
                <a:tab pos="457200" algn="l"/>
              </a:tabLst>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Range</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1.7E-308 to 1.7E+308</a:t>
            </a:r>
          </a:p>
          <a:p>
            <a:pPr marL="3135373" lvl="7" indent="0">
              <a:lnSpc>
                <a:spcPct val="115000"/>
              </a:lnSpc>
              <a:spcBef>
                <a:spcPts val="0"/>
              </a:spcBef>
              <a:buSzPts val="1000"/>
              <a:buNone/>
              <a:tabLst>
                <a:tab pos="457200" algn="l"/>
              </a:tabLst>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Size</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8 bytes</a:t>
            </a:r>
          </a:p>
          <a:p>
            <a:pPr marL="3135373" lvl="7" indent="0">
              <a:buNone/>
            </a:pPr>
            <a:r>
              <a:rPr lang="en-US" sz="4000" b="1" dirty="0">
                <a:solidFill>
                  <a:srgbClr val="002060"/>
                </a:solidFill>
                <a:highlight>
                  <a:srgbClr val="FFFFFF"/>
                </a:highlight>
                <a:latin typeface="Times New Roman" panose="02020603050405020304" pitchFamily="18" charset="0"/>
                <a:cs typeface="Times New Roman" panose="02020603050405020304" pitchFamily="18" charset="0"/>
              </a:rPr>
              <a:t>Format Specifier</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a:t>
            </a: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lf</a:t>
            </a:r>
            <a:endParaRPr lang="en-US" sz="4000" dirty="0">
              <a:solidFill>
                <a:srgbClr val="002060"/>
              </a:solidFill>
              <a:highlight>
                <a:srgbClr val="FFFFFF"/>
              </a:highligh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A921BCBA-7D96-BE36-9556-E8398992A355}"/>
              </a:ext>
            </a:extLst>
          </p:cNvPr>
          <p:cNvSpPr>
            <a:spLocks noGrp="1"/>
          </p:cNvSpPr>
          <p:nvPr>
            <p:ph type="sldNum" sz="quarter" idx="12"/>
          </p:nvPr>
        </p:nvSpPr>
        <p:spPr/>
        <p:txBody>
          <a:bodyPr/>
          <a:lstStyle/>
          <a:p>
            <a:r>
              <a:rPr lang="en-US"/>
              <a:t>1</a:t>
            </a:r>
            <a:endParaRPr lang="en-US" dirty="0"/>
          </a:p>
        </p:txBody>
      </p:sp>
    </p:spTree>
    <p:extLst>
      <p:ext uri="{BB962C8B-B14F-4D97-AF65-F5344CB8AC3E}">
        <p14:creationId xmlns:p14="http://schemas.microsoft.com/office/powerpoint/2010/main" val="824459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88E36B9-66C5-A60C-C338-26703E78BB48}"/>
              </a:ext>
            </a:extLst>
          </p:cNvPr>
          <p:cNvSpPr>
            <a:spLocks noGrp="1"/>
          </p:cNvSpPr>
          <p:nvPr>
            <p:ph idx="1"/>
          </p:nvPr>
        </p:nvSpPr>
        <p:spPr>
          <a:xfrm>
            <a:off x="964093" y="1908126"/>
            <a:ext cx="17353599" cy="7418685"/>
          </a:xfrm>
        </p:spPr>
        <p:txBody>
          <a:bodyPr/>
          <a:lstStyle/>
          <a:p>
            <a:pPr marL="0" indent="0">
              <a:buNone/>
            </a:pPr>
            <a:r>
              <a:rPr lang="en-US" sz="4000" b="1" dirty="0">
                <a:solidFill>
                  <a:srgbClr val="FF0000"/>
                </a:solidFill>
                <a:highlight>
                  <a:srgbClr val="FFFFFF"/>
                </a:highlight>
                <a:latin typeface="Times New Roman" panose="02020603050405020304" pitchFamily="18" charset="0"/>
                <a:cs typeface="Times New Roman" panose="02020603050405020304" pitchFamily="18" charset="0"/>
              </a:rPr>
              <a:t>Enumeration Data Type</a:t>
            </a:r>
          </a:p>
          <a:p>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A set of named constants or enumerators that represent a collection of connected values can be defined in C using the enumeration data type (</a:t>
            </a: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enum</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a:t>
            </a:r>
          </a:p>
          <a:p>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Enumerations give you the means to give names that make sense to a group of integral values, which makes your code easier to read and maintain.</a:t>
            </a:r>
          </a:p>
          <a:p>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Ex:</a:t>
            </a:r>
          </a:p>
          <a:p>
            <a:pPr marL="3599874" lvl="8" indent="0">
              <a:lnSpc>
                <a:spcPct val="115000"/>
              </a:lnSpc>
              <a:spcBef>
                <a:spcPts val="0"/>
              </a:spcBef>
              <a:buNone/>
              <a:tabLst>
                <a:tab pos="457200" algn="l"/>
              </a:tabLst>
            </a:pP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enum</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a:t>
            </a: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DaysOfWeek</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{Monday, Tuesday, Wednesday, Thursday, 						     Friday, Saturday, Sunday};  </a:t>
            </a:r>
          </a:p>
          <a:p>
            <a:pPr marL="3599874" lvl="8" indent="0">
              <a:lnSpc>
                <a:spcPct val="115000"/>
              </a:lnSpc>
              <a:spcBef>
                <a:spcPts val="0"/>
              </a:spcBef>
              <a:buNone/>
            </a:pP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enum</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a:t>
            </a:r>
            <a:r>
              <a:rPr lang="en-US" sz="4000" dirty="0" err="1">
                <a:solidFill>
                  <a:srgbClr val="002060"/>
                </a:solidFill>
                <a:highlight>
                  <a:srgbClr val="FFFFFF"/>
                </a:highlight>
                <a:latin typeface="Times New Roman" panose="02020603050405020304" pitchFamily="18" charset="0"/>
                <a:cs typeface="Times New Roman" panose="02020603050405020304" pitchFamily="18" charset="0"/>
              </a:rPr>
              <a:t>DaysOfWeek</a:t>
            </a: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 today;</a:t>
            </a:r>
          </a:p>
          <a:p>
            <a:pPr marL="3599874" lvl="8" indent="0">
              <a:buNone/>
            </a:pPr>
            <a:r>
              <a:rPr lang="en-US" sz="4000" dirty="0">
                <a:solidFill>
                  <a:srgbClr val="002060"/>
                </a:solidFill>
                <a:highlight>
                  <a:srgbClr val="FFFFFF"/>
                </a:highlight>
                <a:latin typeface="Times New Roman" panose="02020603050405020304" pitchFamily="18" charset="0"/>
                <a:cs typeface="Times New Roman" panose="02020603050405020304" pitchFamily="18" charset="0"/>
              </a:rPr>
              <a:t>today= Tuesday //that mean today=1</a:t>
            </a:r>
          </a:p>
        </p:txBody>
      </p:sp>
      <p:sp>
        <p:nvSpPr>
          <p:cNvPr id="4" name="Slide Number Placeholder 3">
            <a:extLst>
              <a:ext uri="{FF2B5EF4-FFF2-40B4-BE49-F238E27FC236}">
                <a16:creationId xmlns:a16="http://schemas.microsoft.com/office/drawing/2014/main" xmlns="" id="{4FF0E3CA-38F2-F44F-61D8-EECE614756A0}"/>
              </a:ext>
            </a:extLst>
          </p:cNvPr>
          <p:cNvSpPr>
            <a:spLocks noGrp="1"/>
          </p:cNvSpPr>
          <p:nvPr>
            <p:ph type="sldNum" sz="quarter" idx="12"/>
          </p:nvPr>
        </p:nvSpPr>
        <p:spPr/>
        <p:txBody>
          <a:bodyPr/>
          <a:lstStyle/>
          <a:p>
            <a:r>
              <a:rPr lang="en-US"/>
              <a:t>1</a:t>
            </a:r>
            <a:endParaRPr lang="en-US" dirty="0"/>
          </a:p>
        </p:txBody>
      </p:sp>
    </p:spTree>
    <p:extLst>
      <p:ext uri="{BB962C8B-B14F-4D97-AF65-F5344CB8AC3E}">
        <p14:creationId xmlns:p14="http://schemas.microsoft.com/office/powerpoint/2010/main" val="3018943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6414783-1542-D7BE-B301-49A83A072D1A}"/>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3" name="object 4">
            <a:extLst>
              <a:ext uri="{FF2B5EF4-FFF2-40B4-BE49-F238E27FC236}">
                <a16:creationId xmlns:a16="http://schemas.microsoft.com/office/drawing/2014/main" xmlns="" id="{358B7330-E183-230E-BD5B-8D898996446D}"/>
              </a:ext>
            </a:extLst>
          </p:cNvPr>
          <p:cNvSpPr/>
          <p:nvPr/>
        </p:nvSpPr>
        <p:spPr>
          <a:xfrm>
            <a:off x="6328519" y="539974"/>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Datatypes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xmlns="" id="{8D266B5D-D9E3-F51F-21AE-B46171D7292F}"/>
              </a:ext>
            </a:extLst>
          </p:cNvPr>
          <p:cNvPicPr/>
          <p:nvPr/>
        </p:nvPicPr>
        <p:blipFill>
          <a:blip r:embed="rId2" cstate="print"/>
          <a:stretch>
            <a:fillRect/>
          </a:stretch>
        </p:blipFill>
        <p:spPr>
          <a:xfrm>
            <a:off x="2512095" y="1908126"/>
            <a:ext cx="13969552" cy="7769130"/>
          </a:xfrm>
          <a:prstGeom prst="rect">
            <a:avLst/>
          </a:prstGeom>
        </p:spPr>
      </p:pic>
      <p:pic>
        <p:nvPicPr>
          <p:cNvPr id="5" name="object 5">
            <a:extLst>
              <a:ext uri="{FF2B5EF4-FFF2-40B4-BE49-F238E27FC236}">
                <a16:creationId xmlns:a16="http://schemas.microsoft.com/office/drawing/2014/main" xmlns="" id="{D500857D-12EA-72DE-12EE-839BD31C9A95}"/>
              </a:ext>
            </a:extLst>
          </p:cNvPr>
          <p:cNvPicPr/>
          <p:nvPr/>
        </p:nvPicPr>
        <p:blipFill>
          <a:blip r:embed="rId3" cstate="print"/>
          <a:stretch>
            <a:fillRect/>
          </a:stretch>
        </p:blipFill>
        <p:spPr>
          <a:xfrm>
            <a:off x="8793758" y="7756348"/>
            <a:ext cx="2467355" cy="416339"/>
          </a:xfrm>
          <a:prstGeom prst="rect">
            <a:avLst/>
          </a:prstGeom>
        </p:spPr>
      </p:pic>
      <p:pic>
        <p:nvPicPr>
          <p:cNvPr id="6" name="object 6">
            <a:extLst>
              <a:ext uri="{FF2B5EF4-FFF2-40B4-BE49-F238E27FC236}">
                <a16:creationId xmlns:a16="http://schemas.microsoft.com/office/drawing/2014/main" xmlns="" id="{9E61BD7D-E5EC-A003-856D-758938C88D80}"/>
              </a:ext>
            </a:extLst>
          </p:cNvPr>
          <p:cNvPicPr/>
          <p:nvPr/>
        </p:nvPicPr>
        <p:blipFill>
          <a:blip r:embed="rId4" cstate="print"/>
          <a:stretch>
            <a:fillRect/>
          </a:stretch>
        </p:blipFill>
        <p:spPr>
          <a:xfrm>
            <a:off x="8802772" y="8278842"/>
            <a:ext cx="1914144" cy="508040"/>
          </a:xfrm>
          <a:prstGeom prst="rect">
            <a:avLst/>
          </a:prstGeom>
        </p:spPr>
      </p:pic>
      <p:pic>
        <p:nvPicPr>
          <p:cNvPr id="7" name="object 7">
            <a:extLst>
              <a:ext uri="{FF2B5EF4-FFF2-40B4-BE49-F238E27FC236}">
                <a16:creationId xmlns:a16="http://schemas.microsoft.com/office/drawing/2014/main" xmlns="" id="{418B8F2C-D7CA-28A1-8F87-361340D15F10}"/>
              </a:ext>
            </a:extLst>
          </p:cNvPr>
          <p:cNvPicPr/>
          <p:nvPr/>
        </p:nvPicPr>
        <p:blipFill>
          <a:blip r:embed="rId5" cstate="print"/>
          <a:stretch>
            <a:fillRect/>
          </a:stretch>
        </p:blipFill>
        <p:spPr>
          <a:xfrm>
            <a:off x="8813533" y="8912475"/>
            <a:ext cx="2142744" cy="425769"/>
          </a:xfrm>
          <a:prstGeom prst="rect">
            <a:avLst/>
          </a:prstGeom>
        </p:spPr>
      </p:pic>
    </p:spTree>
    <p:extLst>
      <p:ext uri="{BB962C8B-B14F-4D97-AF65-F5344CB8AC3E}">
        <p14:creationId xmlns:p14="http://schemas.microsoft.com/office/powerpoint/2010/main" val="389142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Course Outcomes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6</a:t>
            </a:fld>
            <a:endParaRPr lang="en-US"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34087AA-E106-2E38-FBB1-3A372C1FFA68}"/>
              </a:ext>
            </a:extLst>
          </p:cNvPr>
          <p:cNvSpPr txBox="1"/>
          <p:nvPr/>
        </p:nvSpPr>
        <p:spPr>
          <a:xfrm>
            <a:off x="2008039" y="2196158"/>
            <a:ext cx="11947648" cy="6047296"/>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At the end of the Course, Student will be able to:</a:t>
            </a:r>
          </a:p>
          <a:p>
            <a:endParaRPr lang="en-US" sz="2800" dirty="0">
              <a:latin typeface="Times New Roman" panose="02020603050405020304" pitchFamily="18" charset="0"/>
              <a:cs typeface="Times New Roman" panose="02020603050405020304" pitchFamily="18" charset="0"/>
            </a:endParaRPr>
          </a:p>
          <a:p>
            <a:pPr algn="just">
              <a:lnSpc>
                <a:spcPct val="150000"/>
              </a:lnSpc>
            </a:pPr>
            <a:r>
              <a:rPr lang="en-US" sz="2800" b="1" dirty="0">
                <a:latin typeface="Times New Roman" panose="02020603050405020304" pitchFamily="18" charset="0"/>
                <a:cs typeface="Times New Roman" panose="02020603050405020304" pitchFamily="18" charset="0"/>
              </a:rPr>
              <a:t>CO1:</a:t>
            </a:r>
            <a:r>
              <a:rPr lang="en-US" sz="2800" dirty="0">
                <a:latin typeface="Times New Roman" panose="02020603050405020304" pitchFamily="18" charset="0"/>
                <a:cs typeface="Times New Roman" panose="02020603050405020304" pitchFamily="18" charset="0"/>
              </a:rPr>
              <a:t>	Demonstrate basics of computer, algorithm and flow chart for problem </a:t>
            </a:r>
          </a:p>
          <a:p>
            <a:pPr algn="just">
              <a:lnSpc>
                <a:spcPct val="150000"/>
              </a:lnSpc>
            </a:pPr>
            <a:r>
              <a:rPr lang="en-US" sz="2800" dirty="0">
                <a:latin typeface="Times New Roman" panose="02020603050405020304" pitchFamily="18" charset="0"/>
                <a:cs typeface="Times New Roman" panose="02020603050405020304" pitchFamily="18" charset="0"/>
              </a:rPr>
              <a:t>                solving.</a:t>
            </a:r>
          </a:p>
          <a:p>
            <a:pPr algn="just">
              <a:lnSpc>
                <a:spcPct val="150000"/>
              </a:lnSpc>
            </a:pPr>
            <a:r>
              <a:rPr lang="en-US" sz="2800" b="1" dirty="0">
                <a:latin typeface="Times New Roman" panose="02020603050405020304" pitchFamily="18" charset="0"/>
                <a:cs typeface="Times New Roman" panose="02020603050405020304" pitchFamily="18" charset="0"/>
              </a:rPr>
              <a:t>CO2:</a:t>
            </a:r>
            <a:r>
              <a:rPr lang="en-US" sz="2800" dirty="0">
                <a:latin typeface="Times New Roman" panose="02020603050405020304" pitchFamily="18" charset="0"/>
                <a:cs typeface="Times New Roman" panose="02020603050405020304" pitchFamily="18" charset="0"/>
              </a:rPr>
              <a:t>	 Make use of an appropriate control structures to solve a given problems.</a:t>
            </a:r>
          </a:p>
          <a:p>
            <a:pPr algn="just">
              <a:lnSpc>
                <a:spcPct val="150000"/>
              </a:lnSpc>
            </a:pPr>
            <a:r>
              <a:rPr lang="en-US" sz="2800" b="1" dirty="0">
                <a:latin typeface="Times New Roman" panose="02020603050405020304" pitchFamily="18" charset="0"/>
                <a:cs typeface="Times New Roman" panose="02020603050405020304" pitchFamily="18" charset="0"/>
              </a:rPr>
              <a:t>CO3:</a:t>
            </a:r>
            <a:r>
              <a:rPr lang="en-US" sz="2800" dirty="0">
                <a:latin typeface="Times New Roman" panose="02020603050405020304" pitchFamily="18" charset="0"/>
                <a:cs typeface="Times New Roman" panose="02020603050405020304" pitchFamily="18" charset="0"/>
              </a:rPr>
              <a:t>	 Solve complex problems using arrays and strings.</a:t>
            </a:r>
          </a:p>
          <a:p>
            <a:pPr algn="just">
              <a:lnSpc>
                <a:spcPct val="150000"/>
              </a:lnSpc>
            </a:pPr>
            <a:r>
              <a:rPr lang="en-US" sz="2800" b="1" dirty="0">
                <a:latin typeface="Times New Roman" panose="02020603050405020304" pitchFamily="18" charset="0"/>
                <a:cs typeface="Times New Roman" panose="02020603050405020304" pitchFamily="18" charset="0"/>
              </a:rPr>
              <a:t>CO4:</a:t>
            </a:r>
            <a:r>
              <a:rPr lang="en-US" sz="2800" dirty="0">
                <a:latin typeface="Times New Roman" panose="02020603050405020304" pitchFamily="18" charset="0"/>
                <a:cs typeface="Times New Roman" panose="02020603050405020304" pitchFamily="18" charset="0"/>
              </a:rPr>
              <a:t>	 Develop modular programming using functions and dynamics memory </a:t>
            </a:r>
          </a:p>
          <a:p>
            <a:pPr algn="just">
              <a:lnSpc>
                <a:spcPct val="150000"/>
              </a:lnSpc>
            </a:pPr>
            <a:r>
              <a:rPr lang="en-US" sz="2800" dirty="0">
                <a:latin typeface="Times New Roman" panose="02020603050405020304" pitchFamily="18" charset="0"/>
                <a:cs typeface="Times New Roman" panose="02020603050405020304" pitchFamily="18" charset="0"/>
              </a:rPr>
              <a:t>                allocations using pointers.</a:t>
            </a:r>
          </a:p>
          <a:p>
            <a:pPr algn="just">
              <a:lnSpc>
                <a:spcPct val="150000"/>
              </a:lnSpc>
            </a:pPr>
            <a:r>
              <a:rPr lang="en-US" sz="2800" b="1" dirty="0">
                <a:latin typeface="Times New Roman" panose="02020603050405020304" pitchFamily="18" charset="0"/>
                <a:cs typeface="Times New Roman" panose="02020603050405020304" pitchFamily="18" charset="0"/>
              </a:rPr>
              <a:t>CO5:</a:t>
            </a:r>
            <a:r>
              <a:rPr lang="en-US" sz="2800" dirty="0">
                <a:latin typeface="Times New Roman" panose="02020603050405020304" pitchFamily="18" charset="0"/>
                <a:cs typeface="Times New Roman" panose="02020603050405020304" pitchFamily="18" charset="0"/>
              </a:rPr>
              <a:t>	 Utilize structure, union and file operations to handle heterogeneous</a:t>
            </a:r>
          </a:p>
          <a:p>
            <a:pPr algn="just">
              <a:lnSpc>
                <a:spcPct val="150000"/>
              </a:lnSpc>
            </a:pPr>
            <a:r>
              <a:rPr lang="en-US" sz="2800" dirty="0">
                <a:latin typeface="Times New Roman" panose="02020603050405020304" pitchFamily="18" charset="0"/>
                <a:cs typeface="Times New Roman" panose="02020603050405020304" pitchFamily="18" charset="0"/>
              </a:rPr>
              <a:t>                data.</a:t>
            </a:r>
          </a:p>
        </p:txBody>
      </p:sp>
    </p:spTree>
    <p:extLst>
      <p:ext uri="{BB962C8B-B14F-4D97-AF65-F5344CB8AC3E}">
        <p14:creationId xmlns:p14="http://schemas.microsoft.com/office/powerpoint/2010/main" val="165300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FBE5EDB-5939-FC1B-AD61-62BE08CE7D48}"/>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5" name="TextBox 4">
            <a:extLst>
              <a:ext uri="{FF2B5EF4-FFF2-40B4-BE49-F238E27FC236}">
                <a16:creationId xmlns:a16="http://schemas.microsoft.com/office/drawing/2014/main" xmlns="" id="{DD7A2E4C-1273-656B-5E94-C52C312D3665}"/>
              </a:ext>
            </a:extLst>
          </p:cNvPr>
          <p:cNvSpPr txBox="1"/>
          <p:nvPr/>
        </p:nvSpPr>
        <p:spPr>
          <a:xfrm>
            <a:off x="4456311" y="611982"/>
            <a:ext cx="9638270" cy="707886"/>
          </a:xfrm>
          <a:prstGeom prst="rect">
            <a:avLst/>
          </a:prstGeom>
          <a:noFill/>
        </p:spPr>
        <p:txBody>
          <a:bodyPr wrap="square">
            <a:spAutoFit/>
          </a:bodyPr>
          <a:lstStyle/>
          <a:p>
            <a:r>
              <a:rPr lang="en-US" sz="4000" b="0" spc="-95" dirty="0">
                <a:solidFill>
                  <a:srgbClr val="FF0000"/>
                </a:solidFill>
                <a:latin typeface="Times New Roman" panose="02020603050405020304" pitchFamily="18" charset="0"/>
                <a:cs typeface="Times New Roman" panose="02020603050405020304" pitchFamily="18" charset="0"/>
              </a:rPr>
              <a:t>Now, how</a:t>
            </a:r>
            <a:r>
              <a:rPr lang="en-US" sz="4000" b="0" spc="-100" dirty="0">
                <a:solidFill>
                  <a:srgbClr val="FF0000"/>
                </a:solidFill>
                <a:latin typeface="Times New Roman" panose="02020603050405020304" pitchFamily="18" charset="0"/>
                <a:cs typeface="Times New Roman" panose="02020603050405020304" pitchFamily="18" charset="0"/>
              </a:rPr>
              <a:t> </a:t>
            </a:r>
            <a:r>
              <a:rPr lang="en-US" sz="4000" b="0" spc="-30" dirty="0">
                <a:solidFill>
                  <a:srgbClr val="FF0000"/>
                </a:solidFill>
                <a:latin typeface="Times New Roman" panose="02020603050405020304" pitchFamily="18" charset="0"/>
                <a:cs typeface="Times New Roman" panose="02020603050405020304" pitchFamily="18" charset="0"/>
              </a:rPr>
              <a:t>to</a:t>
            </a:r>
            <a:r>
              <a:rPr lang="en-US" sz="4000" b="0" spc="-60" dirty="0">
                <a:solidFill>
                  <a:srgbClr val="FF0000"/>
                </a:solidFill>
                <a:latin typeface="Times New Roman" panose="02020603050405020304" pitchFamily="18" charset="0"/>
                <a:cs typeface="Times New Roman" panose="02020603050405020304" pitchFamily="18" charset="0"/>
              </a:rPr>
              <a:t> </a:t>
            </a:r>
            <a:r>
              <a:rPr lang="en-US" sz="4000" b="0" spc="-35" dirty="0">
                <a:solidFill>
                  <a:srgbClr val="FF0000"/>
                </a:solidFill>
                <a:latin typeface="Times New Roman" panose="02020603050405020304" pitchFamily="18" charset="0"/>
                <a:cs typeface="Times New Roman" panose="02020603050405020304" pitchFamily="18" charset="0"/>
              </a:rPr>
              <a:t>declare</a:t>
            </a:r>
            <a:r>
              <a:rPr lang="en-US" sz="4000" b="0" spc="-85" dirty="0">
                <a:solidFill>
                  <a:srgbClr val="FF0000"/>
                </a:solidFill>
                <a:latin typeface="Times New Roman" panose="02020603050405020304" pitchFamily="18" charset="0"/>
                <a:cs typeface="Times New Roman" panose="02020603050405020304" pitchFamily="18" charset="0"/>
              </a:rPr>
              <a:t> </a:t>
            </a:r>
            <a:r>
              <a:rPr lang="en-US" sz="4000" b="0" spc="-35" dirty="0">
                <a:solidFill>
                  <a:srgbClr val="FF0000"/>
                </a:solidFill>
                <a:latin typeface="Times New Roman" panose="02020603050405020304" pitchFamily="18" charset="0"/>
                <a:cs typeface="Times New Roman" panose="02020603050405020304" pitchFamily="18" charset="0"/>
              </a:rPr>
              <a:t>variable</a:t>
            </a:r>
            <a:r>
              <a:rPr lang="en-US" sz="4000" b="0" spc="-95" dirty="0">
                <a:solidFill>
                  <a:srgbClr val="FF0000"/>
                </a:solidFill>
                <a:latin typeface="Times New Roman" panose="02020603050405020304" pitchFamily="18" charset="0"/>
                <a:cs typeface="Times New Roman" panose="02020603050405020304" pitchFamily="18" charset="0"/>
              </a:rPr>
              <a:t> </a:t>
            </a:r>
            <a:r>
              <a:rPr lang="en-US" sz="4000" b="0" spc="-25" dirty="0">
                <a:solidFill>
                  <a:srgbClr val="FF0000"/>
                </a:solidFill>
                <a:latin typeface="Times New Roman" panose="02020603050405020304" pitchFamily="18" charset="0"/>
                <a:cs typeface="Times New Roman" panose="02020603050405020304" pitchFamily="18" charset="0"/>
              </a:rPr>
              <a:t>with</a:t>
            </a:r>
            <a:r>
              <a:rPr lang="en-US" sz="4000" b="0" spc="-75" dirty="0">
                <a:solidFill>
                  <a:srgbClr val="FF0000"/>
                </a:solidFill>
                <a:latin typeface="Times New Roman" panose="02020603050405020304" pitchFamily="18" charset="0"/>
                <a:cs typeface="Times New Roman" panose="02020603050405020304" pitchFamily="18" charset="0"/>
              </a:rPr>
              <a:t> </a:t>
            </a:r>
            <a:r>
              <a:rPr lang="en-US" sz="4000" b="0" spc="-50" dirty="0">
                <a:solidFill>
                  <a:srgbClr val="FF0000"/>
                </a:solidFill>
                <a:latin typeface="Times New Roman" panose="02020603050405020304" pitchFamily="18" charset="0"/>
                <a:cs typeface="Times New Roman" panose="02020603050405020304" pitchFamily="18" charset="0"/>
              </a:rPr>
              <a:t>datatype?</a:t>
            </a:r>
            <a:endParaRPr lang="en-US" sz="4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D6413CE9-AF29-51A4-E5BB-D204DF0A3561}"/>
              </a:ext>
            </a:extLst>
          </p:cNvPr>
          <p:cNvSpPr txBox="1"/>
          <p:nvPr/>
        </p:nvSpPr>
        <p:spPr>
          <a:xfrm>
            <a:off x="-872281" y="2052142"/>
            <a:ext cx="9638270" cy="1917192"/>
          </a:xfrm>
          <a:prstGeom prst="rect">
            <a:avLst/>
          </a:prstGeom>
          <a:noFill/>
        </p:spPr>
        <p:txBody>
          <a:bodyPr wrap="square">
            <a:spAutoFit/>
          </a:bodyPr>
          <a:lstStyle/>
          <a:p>
            <a:pPr marL="12700" marR="5080" indent="2514600">
              <a:lnSpc>
                <a:spcPct val="110900"/>
              </a:lnSpc>
              <a:spcBef>
                <a:spcPts val="95"/>
              </a:spcBef>
            </a:pPr>
            <a:r>
              <a:rPr lang="en-US" sz="3600" b="1" u="heavy" spc="-30" dirty="0">
                <a:uFill>
                  <a:solidFill>
                    <a:srgbClr val="000000"/>
                  </a:solidFill>
                </a:uFill>
                <a:latin typeface="Times New Roman" panose="02020603050405020304" pitchFamily="18" charset="0"/>
                <a:cs typeface="Times New Roman" panose="02020603050405020304" pitchFamily="18" charset="0"/>
              </a:rPr>
              <a:t>Syntax: </a:t>
            </a:r>
            <a:r>
              <a:rPr lang="en-US" sz="3600" b="1" spc="-25" dirty="0">
                <a:latin typeface="Times New Roman" panose="02020603050405020304" pitchFamily="18" charset="0"/>
                <a:cs typeface="Times New Roman" panose="02020603050405020304" pitchFamily="18" charset="0"/>
              </a:rPr>
              <a:t> </a:t>
            </a:r>
            <a:r>
              <a:rPr lang="en-US" sz="3600" b="1" spc="-20" dirty="0">
                <a:solidFill>
                  <a:srgbClr val="0000FF"/>
                </a:solidFill>
                <a:latin typeface="Times New Roman" panose="02020603050405020304" pitchFamily="18" charset="0"/>
                <a:cs typeface="Times New Roman" panose="02020603050405020304" pitchFamily="18" charset="0"/>
              </a:rPr>
              <a:t>datatype </a:t>
            </a:r>
            <a:r>
              <a:rPr lang="en-US" sz="3600" b="1" spc="-10" dirty="0" err="1">
                <a:solidFill>
                  <a:srgbClr val="0000FF"/>
                </a:solidFill>
                <a:latin typeface="Times New Roman" panose="02020603050405020304" pitchFamily="18" charset="0"/>
                <a:cs typeface="Times New Roman" panose="02020603050405020304" pitchFamily="18" charset="0"/>
              </a:rPr>
              <a:t>variablename</a:t>
            </a:r>
            <a:r>
              <a:rPr lang="en-US" sz="3600" b="1" spc="-10" dirty="0">
                <a:solidFill>
                  <a:srgbClr val="0000FF"/>
                </a:solidFill>
                <a:latin typeface="Times New Roman" panose="02020603050405020304" pitchFamily="18" charset="0"/>
                <a:cs typeface="Times New Roman" panose="02020603050405020304" pitchFamily="18" charset="0"/>
              </a:rPr>
              <a:t>; </a:t>
            </a:r>
            <a:r>
              <a:rPr lang="en-US" sz="3600" b="1" spc="-890" dirty="0">
                <a:solidFill>
                  <a:srgbClr val="0000FF"/>
                </a:solidFill>
                <a:latin typeface="Times New Roman" panose="02020603050405020304" pitchFamily="18" charset="0"/>
                <a:cs typeface="Times New Roman" panose="02020603050405020304" pitchFamily="18" charset="0"/>
              </a:rPr>
              <a:t> </a:t>
            </a:r>
          </a:p>
          <a:p>
            <a:pPr marL="12700" marR="5080" indent="2514600">
              <a:lnSpc>
                <a:spcPct val="110900"/>
              </a:lnSpc>
              <a:spcBef>
                <a:spcPts val="95"/>
              </a:spcBef>
            </a:pPr>
            <a:endParaRPr lang="en-US" sz="3600" b="1" u="heavy" spc="-890" dirty="0">
              <a:solidFill>
                <a:srgbClr val="0000FF"/>
              </a:solidFill>
              <a:uFill>
                <a:solidFill>
                  <a:srgbClr val="000000"/>
                </a:solidFill>
              </a:uFill>
              <a:latin typeface="Times New Roman" panose="02020603050405020304" pitchFamily="18" charset="0"/>
              <a:cs typeface="Times New Roman" panose="02020603050405020304" pitchFamily="18" charset="0"/>
            </a:endParaRPr>
          </a:p>
          <a:p>
            <a:pPr marL="12700" marR="5080" indent="2514600">
              <a:lnSpc>
                <a:spcPct val="110900"/>
              </a:lnSpc>
              <a:spcBef>
                <a:spcPts val="95"/>
              </a:spcBef>
            </a:pPr>
            <a:r>
              <a:rPr lang="en-US" sz="3600" b="1" u="heavy" spc="-10" dirty="0">
                <a:uFill>
                  <a:solidFill>
                    <a:srgbClr val="000000"/>
                  </a:solidFill>
                </a:uFill>
                <a:latin typeface="Times New Roman" panose="02020603050405020304" pitchFamily="18" charset="0"/>
                <a:cs typeface="Times New Roman" panose="02020603050405020304" pitchFamily="18" charset="0"/>
              </a:rPr>
              <a:t>Example:</a:t>
            </a:r>
            <a:endParaRPr lang="en-US" sz="3600" dirty="0">
              <a:latin typeface="Times New Roman" panose="02020603050405020304" pitchFamily="18" charset="0"/>
              <a:cs typeface="Times New Roman" panose="02020603050405020304" pitchFamily="18" charset="0"/>
            </a:endParaRPr>
          </a:p>
        </p:txBody>
      </p:sp>
      <p:sp>
        <p:nvSpPr>
          <p:cNvPr id="8" name="object 7">
            <a:extLst>
              <a:ext uri="{FF2B5EF4-FFF2-40B4-BE49-F238E27FC236}">
                <a16:creationId xmlns:a16="http://schemas.microsoft.com/office/drawing/2014/main" xmlns="" id="{FCA66E41-0242-1B0C-5DD5-50C6890107C5}"/>
              </a:ext>
            </a:extLst>
          </p:cNvPr>
          <p:cNvSpPr/>
          <p:nvPr/>
        </p:nvSpPr>
        <p:spPr>
          <a:xfrm>
            <a:off x="8112417" y="2021814"/>
            <a:ext cx="2317750" cy="368935"/>
          </a:xfrm>
          <a:custGeom>
            <a:avLst/>
            <a:gdLst/>
            <a:ahLst/>
            <a:cxnLst/>
            <a:rect l="l" t="t" r="r" b="b"/>
            <a:pathLst>
              <a:path w="2317750" h="368935">
                <a:moveTo>
                  <a:pt x="2163354" y="50370"/>
                </a:moveTo>
                <a:lnTo>
                  <a:pt x="0" y="318388"/>
                </a:lnTo>
                <a:lnTo>
                  <a:pt x="6350" y="368807"/>
                </a:lnTo>
                <a:lnTo>
                  <a:pt x="2169619" y="100784"/>
                </a:lnTo>
                <a:lnTo>
                  <a:pt x="2163354" y="50370"/>
                </a:lnTo>
                <a:close/>
              </a:path>
              <a:path w="2317750" h="368935">
                <a:moveTo>
                  <a:pt x="2290496" y="47243"/>
                </a:moveTo>
                <a:lnTo>
                  <a:pt x="2188591" y="47243"/>
                </a:lnTo>
                <a:lnTo>
                  <a:pt x="2194814" y="97662"/>
                </a:lnTo>
                <a:lnTo>
                  <a:pt x="2169619" y="100784"/>
                </a:lnTo>
                <a:lnTo>
                  <a:pt x="2175891" y="151256"/>
                </a:lnTo>
                <a:lnTo>
                  <a:pt x="2317749" y="56895"/>
                </a:lnTo>
                <a:lnTo>
                  <a:pt x="2290496" y="47243"/>
                </a:lnTo>
                <a:close/>
              </a:path>
              <a:path w="2317750" h="368935">
                <a:moveTo>
                  <a:pt x="2188591" y="47243"/>
                </a:moveTo>
                <a:lnTo>
                  <a:pt x="2163354" y="50370"/>
                </a:lnTo>
                <a:lnTo>
                  <a:pt x="2169619" y="100784"/>
                </a:lnTo>
                <a:lnTo>
                  <a:pt x="2194814" y="97662"/>
                </a:lnTo>
                <a:lnTo>
                  <a:pt x="2188591" y="47243"/>
                </a:lnTo>
                <a:close/>
              </a:path>
              <a:path w="2317750" h="368935">
                <a:moveTo>
                  <a:pt x="2157094" y="0"/>
                </a:moveTo>
                <a:lnTo>
                  <a:pt x="2163354" y="50370"/>
                </a:lnTo>
                <a:lnTo>
                  <a:pt x="2188591" y="47243"/>
                </a:lnTo>
                <a:lnTo>
                  <a:pt x="2290496" y="47243"/>
                </a:lnTo>
                <a:lnTo>
                  <a:pt x="2157094" y="0"/>
                </a:lnTo>
                <a:close/>
              </a:path>
            </a:pathLst>
          </a:custGeom>
          <a:solidFill>
            <a:srgbClr val="5B9BD4"/>
          </a:solidFill>
        </p:spPr>
        <p:txBody>
          <a:bodyPr wrap="square" lIns="0" tIns="0" rIns="0" bIns="0" rtlCol="0"/>
          <a:lstStyle/>
          <a:p>
            <a:endParaRPr/>
          </a:p>
        </p:txBody>
      </p:sp>
      <p:sp>
        <p:nvSpPr>
          <p:cNvPr id="10" name="TextBox 9">
            <a:extLst>
              <a:ext uri="{FF2B5EF4-FFF2-40B4-BE49-F238E27FC236}">
                <a16:creationId xmlns:a16="http://schemas.microsoft.com/office/drawing/2014/main" xmlns="" id="{2305251C-04BC-C212-EA21-A2522F734E25}"/>
              </a:ext>
            </a:extLst>
          </p:cNvPr>
          <p:cNvSpPr txBox="1"/>
          <p:nvPr/>
        </p:nvSpPr>
        <p:spPr>
          <a:xfrm>
            <a:off x="9784903" y="1549439"/>
            <a:ext cx="10077188" cy="502702"/>
          </a:xfrm>
          <a:prstGeom prst="rect">
            <a:avLst/>
          </a:prstGeom>
          <a:noFill/>
        </p:spPr>
        <p:txBody>
          <a:bodyPr wrap="square">
            <a:spAutoFit/>
          </a:bodyPr>
          <a:lstStyle/>
          <a:p>
            <a:pPr marL="12700" marR="5080">
              <a:lnSpc>
                <a:spcPts val="3240"/>
              </a:lnSpc>
              <a:spcBef>
                <a:spcPts val="710"/>
              </a:spcBef>
            </a:pPr>
            <a:r>
              <a:rPr lang="en-US" sz="2800" b="1" spc="-5" dirty="0">
                <a:latin typeface="Calibri"/>
                <a:cs typeface="Calibri"/>
              </a:rPr>
              <a:t>This </a:t>
            </a:r>
            <a:r>
              <a:rPr lang="en-US" sz="2800" b="1" dirty="0">
                <a:latin typeface="Calibri"/>
                <a:cs typeface="Calibri"/>
              </a:rPr>
              <a:t>is </a:t>
            </a:r>
            <a:r>
              <a:rPr lang="en-US" sz="2800" b="1" spc="-5" dirty="0">
                <a:latin typeface="Calibri"/>
                <a:cs typeface="Calibri"/>
              </a:rPr>
              <a:t>called </a:t>
            </a:r>
            <a:r>
              <a:rPr lang="en-US" sz="2800" b="1" dirty="0">
                <a:latin typeface="Calibri"/>
                <a:cs typeface="Calibri"/>
              </a:rPr>
              <a:t> </a:t>
            </a:r>
            <a:r>
              <a:rPr lang="en-US" sz="2800" b="1" spc="-5" dirty="0">
                <a:latin typeface="Calibri"/>
                <a:cs typeface="Calibri"/>
              </a:rPr>
              <a:t>variable</a:t>
            </a:r>
            <a:r>
              <a:rPr lang="en-US" sz="2800" b="1" spc="-100" dirty="0">
                <a:latin typeface="Calibri"/>
                <a:cs typeface="Calibri"/>
              </a:rPr>
              <a:t> </a:t>
            </a:r>
            <a:r>
              <a:rPr lang="en-US" sz="2800" b="1" spc="-10" dirty="0">
                <a:latin typeface="Calibri"/>
                <a:cs typeface="Calibri"/>
              </a:rPr>
              <a:t>declaration</a:t>
            </a:r>
            <a:endParaRPr lang="en-US" sz="2800" dirty="0">
              <a:latin typeface="Calibri"/>
              <a:cs typeface="Calibri"/>
            </a:endParaRPr>
          </a:p>
        </p:txBody>
      </p:sp>
      <p:sp>
        <p:nvSpPr>
          <p:cNvPr id="12" name="TextBox 11">
            <a:extLst>
              <a:ext uri="{FF2B5EF4-FFF2-40B4-BE49-F238E27FC236}">
                <a16:creationId xmlns:a16="http://schemas.microsoft.com/office/drawing/2014/main" xmlns="" id="{D62F19BD-62A3-BC39-1DBD-AD23898CD5E2}"/>
              </a:ext>
            </a:extLst>
          </p:cNvPr>
          <p:cNvSpPr txBox="1"/>
          <p:nvPr/>
        </p:nvSpPr>
        <p:spPr>
          <a:xfrm>
            <a:off x="2926641" y="4287498"/>
            <a:ext cx="12978942" cy="3667607"/>
          </a:xfrm>
          <a:prstGeom prst="rect">
            <a:avLst/>
          </a:prstGeom>
          <a:noFill/>
        </p:spPr>
        <p:txBody>
          <a:bodyPr wrap="square">
            <a:spAutoFit/>
          </a:bodyPr>
          <a:lstStyle/>
          <a:p>
            <a:pPr marL="508000" marR="2933700" indent="114300">
              <a:lnSpc>
                <a:spcPct val="104400"/>
              </a:lnSpc>
              <a:spcBef>
                <a:spcPts val="405"/>
              </a:spcBef>
              <a:tabLst>
                <a:tab pos="2022475" algn="l"/>
              </a:tabLst>
            </a:pPr>
            <a:r>
              <a:rPr lang="en-US" sz="3600" b="1" spc="-15" dirty="0">
                <a:latin typeface="Times New Roman" panose="02020603050405020304" pitchFamily="18" charset="0"/>
                <a:cs typeface="Times New Roman" panose="02020603050405020304" pitchFamily="18" charset="0"/>
              </a:rPr>
              <a:t>int</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x;	     // x is </a:t>
            </a:r>
            <a:r>
              <a:rPr lang="en-US" sz="3600" b="1" spc="-15" dirty="0">
                <a:latin typeface="Times New Roman" panose="02020603050405020304" pitchFamily="18" charset="0"/>
                <a:cs typeface="Times New Roman" panose="02020603050405020304" pitchFamily="18" charset="0"/>
              </a:rPr>
              <a:t>declared</a:t>
            </a:r>
            <a:r>
              <a:rPr lang="en-US" sz="3600" b="1" spc="1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as </a:t>
            </a:r>
            <a:r>
              <a:rPr lang="en-US" sz="3600" b="1" spc="-25" dirty="0">
                <a:latin typeface="Times New Roman" panose="02020603050405020304" pitchFamily="18" charset="0"/>
                <a:cs typeface="Times New Roman" panose="02020603050405020304" pitchFamily="18" charset="0"/>
              </a:rPr>
              <a:t>integer</a:t>
            </a:r>
          </a:p>
          <a:p>
            <a:pPr marL="508000" marR="2933700" indent="114300">
              <a:lnSpc>
                <a:spcPct val="104400"/>
              </a:lnSpc>
              <a:spcBef>
                <a:spcPts val="405"/>
              </a:spcBef>
              <a:tabLst>
                <a:tab pos="2022475" algn="l"/>
              </a:tabLst>
            </a:pPr>
            <a:r>
              <a:rPr lang="en-US" sz="3600" b="1" spc="-15" dirty="0">
                <a:latin typeface="Times New Roman" panose="02020603050405020304" pitchFamily="18" charset="0"/>
                <a:cs typeface="Times New Roman" panose="02020603050405020304" pitchFamily="18" charset="0"/>
              </a:rPr>
              <a:t>float</a:t>
            </a:r>
            <a:r>
              <a:rPr lang="en-US" sz="3600" b="1" spc="11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c;</a:t>
            </a:r>
            <a:r>
              <a:rPr lang="en-US" sz="3600" b="1" spc="10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t>
            </a:r>
            <a:r>
              <a:rPr lang="en-US" sz="3600" b="1" spc="10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c</a:t>
            </a:r>
            <a:r>
              <a:rPr lang="en-US" sz="3600" b="1" spc="10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is</a:t>
            </a:r>
            <a:r>
              <a:rPr lang="en-US" sz="3600" b="1" spc="100"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declared</a:t>
            </a:r>
            <a:r>
              <a:rPr lang="en-US" sz="3600" b="1" spc="12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as</a:t>
            </a:r>
            <a:r>
              <a:rPr lang="en-US" sz="3600" b="1" spc="10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float </a:t>
            </a:r>
            <a:r>
              <a:rPr lang="en-US" sz="3600" b="1" spc="-10" dirty="0">
                <a:latin typeface="Times New Roman" panose="02020603050405020304" pitchFamily="18" charset="0"/>
                <a:cs typeface="Times New Roman" panose="02020603050405020304" pitchFamily="18" charset="0"/>
              </a:rPr>
              <a:t> </a:t>
            </a:r>
          </a:p>
          <a:p>
            <a:pPr marL="508000" marR="2933700" indent="114300">
              <a:lnSpc>
                <a:spcPct val="104400"/>
              </a:lnSpc>
              <a:spcBef>
                <a:spcPts val="405"/>
              </a:spcBef>
              <a:tabLst>
                <a:tab pos="2022475" algn="l"/>
              </a:tabLst>
            </a:pPr>
            <a:r>
              <a:rPr lang="en-US" sz="3600" b="1" spc="-10" dirty="0">
                <a:latin typeface="Times New Roman" panose="02020603050405020304" pitchFamily="18" charset="0"/>
                <a:cs typeface="Times New Roman" panose="02020603050405020304" pitchFamily="18" charset="0"/>
              </a:rPr>
              <a:t>char</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g;    //</a:t>
            </a:r>
            <a:r>
              <a:rPr lang="en-US" sz="3600" b="1" spc="1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g is</a:t>
            </a:r>
            <a:r>
              <a:rPr lang="en-US" sz="3600" b="1"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declared</a:t>
            </a:r>
            <a:r>
              <a:rPr lang="en-US" sz="3600" b="1" spc="1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as</a:t>
            </a:r>
            <a:r>
              <a:rPr lang="en-US" sz="3600" b="1" dirty="0">
                <a:latin typeface="Times New Roman" panose="02020603050405020304" pitchFamily="18" charset="0"/>
                <a:cs typeface="Times New Roman" panose="02020603050405020304" pitchFamily="18" charset="0"/>
              </a:rPr>
              <a:t> </a:t>
            </a:r>
            <a:r>
              <a:rPr lang="en-US" sz="3600" b="1" spc="-25" dirty="0">
                <a:latin typeface="Times New Roman" panose="02020603050405020304" pitchFamily="18" charset="0"/>
                <a:cs typeface="Times New Roman" panose="02020603050405020304" pitchFamily="18" charset="0"/>
              </a:rPr>
              <a:t>character</a:t>
            </a:r>
            <a:endParaRPr lang="en-US" sz="3600" dirty="0">
              <a:latin typeface="Times New Roman" panose="02020603050405020304" pitchFamily="18" charset="0"/>
              <a:cs typeface="Times New Roman" panose="02020603050405020304" pitchFamily="18" charset="0"/>
            </a:endParaRPr>
          </a:p>
          <a:p>
            <a:pPr marL="12700" marR="5080">
              <a:lnSpc>
                <a:spcPct val="97800"/>
              </a:lnSpc>
              <a:spcBef>
                <a:spcPts val="855"/>
              </a:spcBef>
            </a:pPr>
            <a:r>
              <a:rPr lang="en-US" sz="3600" b="1" spc="-10" dirty="0">
                <a:solidFill>
                  <a:srgbClr val="B00E9A"/>
                </a:solidFill>
                <a:latin typeface="Times New Roman" panose="02020603050405020304" pitchFamily="18" charset="0"/>
                <a:cs typeface="Times New Roman" panose="02020603050405020304" pitchFamily="18" charset="0"/>
              </a:rPr>
              <a:t>For</a:t>
            </a:r>
            <a:r>
              <a:rPr lang="en-US" sz="3600" b="1" dirty="0">
                <a:solidFill>
                  <a:srgbClr val="B00E9A"/>
                </a:solidFill>
                <a:latin typeface="Times New Roman" panose="02020603050405020304" pitchFamily="18" charset="0"/>
                <a:cs typeface="Times New Roman" panose="02020603050405020304" pitchFamily="18" charset="0"/>
              </a:rPr>
              <a:t> </a:t>
            </a:r>
            <a:r>
              <a:rPr lang="en-US" sz="3600" b="1" spc="-5" dirty="0">
                <a:solidFill>
                  <a:srgbClr val="B00E9A"/>
                </a:solidFill>
                <a:latin typeface="Times New Roman" panose="02020603050405020304" pitchFamily="18" charset="0"/>
                <a:cs typeface="Times New Roman" panose="02020603050405020304" pitchFamily="18" charset="0"/>
              </a:rPr>
              <a:t>x,</a:t>
            </a:r>
            <a:r>
              <a:rPr lang="en-US" sz="3600" b="1" dirty="0">
                <a:solidFill>
                  <a:srgbClr val="B00E9A"/>
                </a:solidFill>
                <a:latin typeface="Times New Roman" panose="02020603050405020304" pitchFamily="18" charset="0"/>
                <a:cs typeface="Times New Roman" panose="02020603050405020304" pitchFamily="18" charset="0"/>
              </a:rPr>
              <a:t> 4</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bytes</a:t>
            </a:r>
            <a:r>
              <a:rPr lang="en-US" sz="3600" b="1" spc="-15" dirty="0">
                <a:solidFill>
                  <a:srgbClr val="B00E9A"/>
                </a:solidFill>
                <a:latin typeface="Times New Roman" panose="02020603050405020304" pitchFamily="18" charset="0"/>
                <a:cs typeface="Times New Roman" panose="02020603050405020304" pitchFamily="18" charset="0"/>
              </a:rPr>
              <a:t> </a:t>
            </a:r>
            <a:r>
              <a:rPr lang="en-US" sz="3600" b="1" spc="-5" dirty="0">
                <a:solidFill>
                  <a:srgbClr val="B00E9A"/>
                </a:solidFill>
                <a:latin typeface="Times New Roman" panose="02020603050405020304" pitchFamily="18" charset="0"/>
                <a:cs typeface="Times New Roman" panose="02020603050405020304" pitchFamily="18" charset="0"/>
              </a:rPr>
              <a:t>memory </a:t>
            </a:r>
            <a:r>
              <a:rPr lang="en-US" sz="3600" b="1" spc="-10" dirty="0">
                <a:solidFill>
                  <a:srgbClr val="B00E9A"/>
                </a:solidFill>
                <a:latin typeface="Times New Roman" panose="02020603050405020304" pitchFamily="18" charset="0"/>
                <a:cs typeface="Times New Roman" panose="02020603050405020304" pitchFamily="18" charset="0"/>
              </a:rPr>
              <a:t>allocated(because</a:t>
            </a:r>
            <a:r>
              <a:rPr lang="en-US" sz="3600" b="1" spc="-35" dirty="0">
                <a:solidFill>
                  <a:srgbClr val="B00E9A"/>
                </a:solidFill>
                <a:latin typeface="Times New Roman" panose="02020603050405020304" pitchFamily="18" charset="0"/>
                <a:cs typeface="Times New Roman" panose="02020603050405020304" pitchFamily="18" charset="0"/>
              </a:rPr>
              <a:t> </a:t>
            </a:r>
            <a:r>
              <a:rPr lang="en-US" sz="3600" b="1" spc="-15" dirty="0">
                <a:solidFill>
                  <a:srgbClr val="B00E9A"/>
                </a:solidFill>
                <a:latin typeface="Times New Roman" panose="02020603050405020304" pitchFamily="18" charset="0"/>
                <a:cs typeface="Times New Roman" panose="02020603050405020304" pitchFamily="18" charset="0"/>
              </a:rPr>
              <a:t>size</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dirty="0">
                <a:solidFill>
                  <a:srgbClr val="B00E9A"/>
                </a:solidFill>
                <a:latin typeface="Times New Roman" panose="02020603050405020304" pitchFamily="18" charset="0"/>
                <a:cs typeface="Times New Roman" panose="02020603050405020304" pitchFamily="18" charset="0"/>
              </a:rPr>
              <a:t>of</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int </a:t>
            </a:r>
            <a:r>
              <a:rPr lang="en-US" sz="3600" b="1" dirty="0">
                <a:solidFill>
                  <a:srgbClr val="B00E9A"/>
                </a:solidFill>
                <a:latin typeface="Times New Roman" panose="02020603050405020304" pitchFamily="18" charset="0"/>
                <a:cs typeface="Times New Roman" panose="02020603050405020304" pitchFamily="18" charset="0"/>
              </a:rPr>
              <a:t>is 4</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bytes) </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For </a:t>
            </a:r>
            <a:r>
              <a:rPr lang="en-US" sz="3600" b="1" spc="-5" dirty="0">
                <a:solidFill>
                  <a:srgbClr val="B00E9A"/>
                </a:solidFill>
                <a:latin typeface="Times New Roman" panose="02020603050405020304" pitchFamily="18" charset="0"/>
                <a:cs typeface="Times New Roman" panose="02020603050405020304" pitchFamily="18" charset="0"/>
              </a:rPr>
              <a:t>c, </a:t>
            </a:r>
            <a:r>
              <a:rPr lang="en-US" sz="3600" b="1" dirty="0">
                <a:solidFill>
                  <a:srgbClr val="B00E9A"/>
                </a:solidFill>
                <a:latin typeface="Times New Roman" panose="02020603050405020304" pitchFamily="18" charset="0"/>
                <a:cs typeface="Times New Roman" panose="02020603050405020304" pitchFamily="18" charset="0"/>
              </a:rPr>
              <a:t>4 </a:t>
            </a:r>
            <a:r>
              <a:rPr lang="en-US" sz="3600" b="1" spc="-10" dirty="0">
                <a:solidFill>
                  <a:srgbClr val="B00E9A"/>
                </a:solidFill>
                <a:latin typeface="Times New Roman" panose="02020603050405020304" pitchFamily="18" charset="0"/>
                <a:cs typeface="Times New Roman" panose="02020603050405020304" pitchFamily="18" charset="0"/>
              </a:rPr>
              <a:t>bytes </a:t>
            </a:r>
            <a:r>
              <a:rPr lang="en-US" sz="3600" b="1" spc="-5" dirty="0">
                <a:solidFill>
                  <a:srgbClr val="B00E9A"/>
                </a:solidFill>
                <a:latin typeface="Times New Roman" panose="02020603050405020304" pitchFamily="18" charset="0"/>
                <a:cs typeface="Times New Roman" panose="02020603050405020304" pitchFamily="18" charset="0"/>
              </a:rPr>
              <a:t>memory </a:t>
            </a:r>
            <a:r>
              <a:rPr lang="en-US" sz="3600" b="1" spc="-10" dirty="0">
                <a:solidFill>
                  <a:srgbClr val="B00E9A"/>
                </a:solidFill>
                <a:latin typeface="Times New Roman" panose="02020603050405020304" pitchFamily="18" charset="0"/>
                <a:cs typeface="Times New Roman" panose="02020603050405020304" pitchFamily="18" charset="0"/>
              </a:rPr>
              <a:t>allocated </a:t>
            </a:r>
            <a:r>
              <a:rPr lang="en-US" sz="3600" b="1" spc="-5" dirty="0">
                <a:solidFill>
                  <a:srgbClr val="B00E9A"/>
                </a:solidFill>
                <a:latin typeface="Times New Roman" panose="02020603050405020304" pitchFamily="18" charset="0"/>
                <a:cs typeface="Times New Roman" panose="02020603050405020304" pitchFamily="18" charset="0"/>
              </a:rPr>
              <a:t>(because </a:t>
            </a:r>
            <a:r>
              <a:rPr lang="en-US" sz="3600" b="1" spc="-15" dirty="0">
                <a:solidFill>
                  <a:srgbClr val="B00E9A"/>
                </a:solidFill>
                <a:latin typeface="Times New Roman" panose="02020603050405020304" pitchFamily="18" charset="0"/>
                <a:cs typeface="Times New Roman" panose="02020603050405020304" pitchFamily="18" charset="0"/>
              </a:rPr>
              <a:t>size </a:t>
            </a:r>
            <a:r>
              <a:rPr lang="en-US" sz="3600" b="1" dirty="0">
                <a:solidFill>
                  <a:srgbClr val="B00E9A"/>
                </a:solidFill>
                <a:latin typeface="Times New Roman" panose="02020603050405020304" pitchFamily="18" charset="0"/>
                <a:cs typeface="Times New Roman" panose="02020603050405020304" pitchFamily="18" charset="0"/>
              </a:rPr>
              <a:t>of </a:t>
            </a:r>
            <a:r>
              <a:rPr lang="en-US" sz="3600" b="1" spc="-10" dirty="0">
                <a:solidFill>
                  <a:srgbClr val="B00E9A"/>
                </a:solidFill>
                <a:latin typeface="Times New Roman" panose="02020603050405020304" pitchFamily="18" charset="0"/>
                <a:cs typeface="Times New Roman" panose="02020603050405020304" pitchFamily="18" charset="0"/>
              </a:rPr>
              <a:t>float </a:t>
            </a:r>
            <a:r>
              <a:rPr lang="en-US" sz="3600" b="1" dirty="0">
                <a:solidFill>
                  <a:srgbClr val="B00E9A"/>
                </a:solidFill>
                <a:latin typeface="Times New Roman" panose="02020603050405020304" pitchFamily="18" charset="0"/>
                <a:cs typeface="Times New Roman" panose="02020603050405020304" pitchFamily="18" charset="0"/>
              </a:rPr>
              <a:t>is 4 </a:t>
            </a:r>
            <a:r>
              <a:rPr lang="en-US" sz="3600" b="1" spc="-10" dirty="0">
                <a:solidFill>
                  <a:srgbClr val="B00E9A"/>
                </a:solidFill>
                <a:latin typeface="Times New Roman" panose="02020603050405020304" pitchFamily="18" charset="0"/>
                <a:cs typeface="Times New Roman" panose="02020603050405020304" pitchFamily="18" charset="0"/>
              </a:rPr>
              <a:t>bytes) </a:t>
            </a:r>
            <a:r>
              <a:rPr lang="en-US" sz="3600" b="1" spc="-710"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For</a:t>
            </a:r>
            <a:r>
              <a:rPr lang="en-US" sz="3600" b="1" dirty="0">
                <a:solidFill>
                  <a:srgbClr val="B00E9A"/>
                </a:solidFill>
                <a:latin typeface="Times New Roman" panose="02020603050405020304" pitchFamily="18" charset="0"/>
                <a:cs typeface="Times New Roman" panose="02020603050405020304" pitchFamily="18" charset="0"/>
              </a:rPr>
              <a:t> </a:t>
            </a:r>
            <a:r>
              <a:rPr lang="en-US" sz="3600" b="1" spc="25" dirty="0">
                <a:solidFill>
                  <a:srgbClr val="B00E9A"/>
                </a:solidFill>
                <a:latin typeface="Times New Roman" panose="02020603050405020304" pitchFamily="18" charset="0"/>
                <a:cs typeface="Times New Roman" panose="02020603050405020304" pitchFamily="18" charset="0"/>
              </a:rPr>
              <a:t>g,</a:t>
            </a:r>
            <a:r>
              <a:rPr lang="en-US" sz="3600" b="1" spc="-15" dirty="0">
                <a:solidFill>
                  <a:srgbClr val="B00E9A"/>
                </a:solidFill>
                <a:latin typeface="Times New Roman" panose="02020603050405020304" pitchFamily="18" charset="0"/>
                <a:cs typeface="Times New Roman" panose="02020603050405020304" pitchFamily="18" charset="0"/>
              </a:rPr>
              <a:t> </a:t>
            </a:r>
            <a:r>
              <a:rPr lang="en-US" sz="3600" b="1" dirty="0">
                <a:solidFill>
                  <a:srgbClr val="B00E9A"/>
                </a:solidFill>
                <a:latin typeface="Times New Roman" panose="02020603050405020304" pitchFamily="18" charset="0"/>
                <a:cs typeface="Times New Roman" panose="02020603050405020304" pitchFamily="18" charset="0"/>
              </a:rPr>
              <a:t>1</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byte</a:t>
            </a:r>
            <a:r>
              <a:rPr lang="en-US" sz="3600" b="1" spc="-25" dirty="0">
                <a:solidFill>
                  <a:srgbClr val="B00E9A"/>
                </a:solidFill>
                <a:latin typeface="Times New Roman" panose="02020603050405020304" pitchFamily="18" charset="0"/>
                <a:cs typeface="Times New Roman" panose="02020603050405020304" pitchFamily="18" charset="0"/>
              </a:rPr>
              <a:t> </a:t>
            </a:r>
            <a:r>
              <a:rPr lang="en-US" sz="3600" b="1" spc="-5" dirty="0">
                <a:solidFill>
                  <a:srgbClr val="B00E9A"/>
                </a:solidFill>
                <a:latin typeface="Times New Roman" panose="02020603050405020304" pitchFamily="18" charset="0"/>
                <a:cs typeface="Times New Roman" panose="02020603050405020304" pitchFamily="18" charset="0"/>
              </a:rPr>
              <a:t>memory</a:t>
            </a:r>
            <a:r>
              <a:rPr lang="en-US" sz="3600" b="1" spc="-10" dirty="0">
                <a:solidFill>
                  <a:srgbClr val="B00E9A"/>
                </a:solidFill>
                <a:latin typeface="Times New Roman" panose="02020603050405020304" pitchFamily="18" charset="0"/>
                <a:cs typeface="Times New Roman" panose="02020603050405020304" pitchFamily="18" charset="0"/>
              </a:rPr>
              <a:t> allocated</a:t>
            </a:r>
            <a:r>
              <a:rPr lang="en-US" sz="3600" b="1" spc="-50" dirty="0">
                <a:solidFill>
                  <a:srgbClr val="B00E9A"/>
                </a:solidFill>
                <a:latin typeface="Times New Roman" panose="02020603050405020304" pitchFamily="18" charset="0"/>
                <a:cs typeface="Times New Roman" panose="02020603050405020304" pitchFamily="18" charset="0"/>
              </a:rPr>
              <a:t> </a:t>
            </a:r>
            <a:r>
              <a:rPr lang="en-US" sz="3600" b="1" spc="-5" dirty="0">
                <a:solidFill>
                  <a:srgbClr val="B00E9A"/>
                </a:solidFill>
                <a:latin typeface="Times New Roman" panose="02020603050405020304" pitchFamily="18" charset="0"/>
                <a:cs typeface="Times New Roman" panose="02020603050405020304" pitchFamily="18" charset="0"/>
              </a:rPr>
              <a:t>(because</a:t>
            </a:r>
            <a:r>
              <a:rPr lang="en-US" sz="3600" b="1" dirty="0">
                <a:solidFill>
                  <a:srgbClr val="B00E9A"/>
                </a:solidFill>
                <a:latin typeface="Times New Roman" panose="02020603050405020304" pitchFamily="18" charset="0"/>
                <a:cs typeface="Times New Roman" panose="02020603050405020304" pitchFamily="18" charset="0"/>
              </a:rPr>
              <a:t> </a:t>
            </a:r>
            <a:r>
              <a:rPr lang="en-US" sz="3600" b="1" spc="-15" dirty="0">
                <a:solidFill>
                  <a:srgbClr val="B00E9A"/>
                </a:solidFill>
                <a:latin typeface="Times New Roman" panose="02020603050405020304" pitchFamily="18" charset="0"/>
                <a:cs typeface="Times New Roman" panose="02020603050405020304" pitchFamily="18" charset="0"/>
              </a:rPr>
              <a:t>size</a:t>
            </a:r>
            <a:r>
              <a:rPr lang="en-US" sz="3600" b="1" spc="-25" dirty="0">
                <a:solidFill>
                  <a:srgbClr val="B00E9A"/>
                </a:solidFill>
                <a:latin typeface="Times New Roman" panose="02020603050405020304" pitchFamily="18" charset="0"/>
                <a:cs typeface="Times New Roman" panose="02020603050405020304" pitchFamily="18" charset="0"/>
              </a:rPr>
              <a:t> </a:t>
            </a:r>
            <a:r>
              <a:rPr lang="en-US" sz="3600" b="1" dirty="0">
                <a:solidFill>
                  <a:srgbClr val="B00E9A"/>
                </a:solidFill>
                <a:latin typeface="Times New Roman" panose="02020603050405020304" pitchFamily="18" charset="0"/>
                <a:cs typeface="Times New Roman" panose="02020603050405020304" pitchFamily="18" charset="0"/>
              </a:rPr>
              <a:t>of</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dirty="0">
                <a:solidFill>
                  <a:srgbClr val="B00E9A"/>
                </a:solidFill>
                <a:latin typeface="Times New Roman" panose="02020603050405020304" pitchFamily="18" charset="0"/>
                <a:cs typeface="Times New Roman" panose="02020603050405020304" pitchFamily="18" charset="0"/>
              </a:rPr>
              <a:t>char</a:t>
            </a:r>
            <a:r>
              <a:rPr lang="en-US" sz="3600" b="1" spc="-15" dirty="0">
                <a:solidFill>
                  <a:srgbClr val="B00E9A"/>
                </a:solidFill>
                <a:latin typeface="Times New Roman" panose="02020603050405020304" pitchFamily="18" charset="0"/>
                <a:cs typeface="Times New Roman" panose="02020603050405020304" pitchFamily="18" charset="0"/>
              </a:rPr>
              <a:t> </a:t>
            </a:r>
            <a:r>
              <a:rPr lang="en-US" sz="3600" b="1" dirty="0">
                <a:solidFill>
                  <a:srgbClr val="B00E9A"/>
                </a:solidFill>
                <a:latin typeface="Times New Roman" panose="02020603050405020304" pitchFamily="18" charset="0"/>
                <a:cs typeface="Times New Roman" panose="02020603050405020304" pitchFamily="18" charset="0"/>
              </a:rPr>
              <a:t>is 1</a:t>
            </a:r>
            <a:r>
              <a:rPr lang="en-US" sz="3600" b="1" spc="-5" dirty="0">
                <a:solidFill>
                  <a:srgbClr val="B00E9A"/>
                </a:solidFill>
                <a:latin typeface="Times New Roman" panose="02020603050405020304" pitchFamily="18" charset="0"/>
                <a:cs typeface="Times New Roman" panose="02020603050405020304" pitchFamily="18" charset="0"/>
              </a:rPr>
              <a:t> </a:t>
            </a:r>
            <a:r>
              <a:rPr lang="en-US" sz="3600" b="1" spc="-10" dirty="0">
                <a:solidFill>
                  <a:srgbClr val="B00E9A"/>
                </a:solidFill>
                <a:latin typeface="Times New Roman" panose="02020603050405020304" pitchFamily="18" charset="0"/>
                <a:cs typeface="Times New Roman" panose="02020603050405020304" pitchFamily="18" charset="0"/>
              </a:rPr>
              <a:t>byte)</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32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AA23FA2-88AC-2C46-1226-83122C9192E3}"/>
              </a:ext>
            </a:extLst>
          </p:cNvPr>
          <p:cNvSpPr>
            <a:spLocks noGrp="1"/>
          </p:cNvSpPr>
          <p:nvPr>
            <p:ph type="sldNum" sz="quarter" idx="12"/>
          </p:nvPr>
        </p:nvSpPr>
        <p:spPr/>
        <p:txBody>
          <a:bodyPr/>
          <a:lstStyle/>
          <a:p>
            <a:fld id="{B6F15528-21DE-4FAA-801E-634DDDAF4B2B}" type="slidenum">
              <a:rPr lang="en-US" smtClean="0"/>
              <a:pPr/>
              <a:t>61</a:t>
            </a:fld>
            <a:endParaRPr lang="en-US"/>
          </a:p>
        </p:txBody>
      </p:sp>
      <p:grpSp>
        <p:nvGrpSpPr>
          <p:cNvPr id="3" name="object 3">
            <a:extLst>
              <a:ext uri="{FF2B5EF4-FFF2-40B4-BE49-F238E27FC236}">
                <a16:creationId xmlns:a16="http://schemas.microsoft.com/office/drawing/2014/main" xmlns="" id="{5DC316A0-63CD-1117-9C88-DCADF8FC8F9B}"/>
              </a:ext>
            </a:extLst>
          </p:cNvPr>
          <p:cNvGrpSpPr/>
          <p:nvPr/>
        </p:nvGrpSpPr>
        <p:grpSpPr>
          <a:xfrm>
            <a:off x="2382414" y="3093511"/>
            <a:ext cx="3376295" cy="2560955"/>
            <a:chOff x="1557274" y="2287270"/>
            <a:chExt cx="3376295" cy="2560955"/>
          </a:xfrm>
        </p:grpSpPr>
        <p:sp>
          <p:nvSpPr>
            <p:cNvPr id="4" name="object 4">
              <a:extLst>
                <a:ext uri="{FF2B5EF4-FFF2-40B4-BE49-F238E27FC236}">
                  <a16:creationId xmlns:a16="http://schemas.microsoft.com/office/drawing/2014/main" xmlns="" id="{C8B4272F-57F5-964C-5082-802621BF9194}"/>
                </a:ext>
              </a:extLst>
            </p:cNvPr>
            <p:cNvSpPr/>
            <p:nvPr/>
          </p:nvSpPr>
          <p:spPr>
            <a:xfrm>
              <a:off x="1563624" y="3724656"/>
              <a:ext cx="1186180" cy="1065530"/>
            </a:xfrm>
            <a:custGeom>
              <a:avLst/>
              <a:gdLst/>
              <a:ahLst/>
              <a:cxnLst/>
              <a:rect l="l" t="t" r="r" b="b"/>
              <a:pathLst>
                <a:path w="1186180" h="1065529">
                  <a:moveTo>
                    <a:pt x="0" y="177546"/>
                  </a:moveTo>
                  <a:lnTo>
                    <a:pt x="6342" y="130351"/>
                  </a:lnTo>
                  <a:lnTo>
                    <a:pt x="24242" y="87940"/>
                  </a:lnTo>
                  <a:lnTo>
                    <a:pt x="52006" y="52006"/>
                  </a:lnTo>
                  <a:lnTo>
                    <a:pt x="87940" y="24242"/>
                  </a:lnTo>
                  <a:lnTo>
                    <a:pt x="130351" y="6342"/>
                  </a:lnTo>
                  <a:lnTo>
                    <a:pt x="177545" y="0"/>
                  </a:lnTo>
                  <a:lnTo>
                    <a:pt x="1008126" y="0"/>
                  </a:lnTo>
                  <a:lnTo>
                    <a:pt x="1055320" y="6342"/>
                  </a:lnTo>
                  <a:lnTo>
                    <a:pt x="1097731" y="24242"/>
                  </a:lnTo>
                  <a:lnTo>
                    <a:pt x="1133665" y="52006"/>
                  </a:lnTo>
                  <a:lnTo>
                    <a:pt x="1161429" y="87940"/>
                  </a:lnTo>
                  <a:lnTo>
                    <a:pt x="1179329" y="130351"/>
                  </a:lnTo>
                  <a:lnTo>
                    <a:pt x="1185671" y="177546"/>
                  </a:lnTo>
                  <a:lnTo>
                    <a:pt x="1185671" y="887730"/>
                  </a:lnTo>
                  <a:lnTo>
                    <a:pt x="1179329" y="934924"/>
                  </a:lnTo>
                  <a:lnTo>
                    <a:pt x="1161429" y="977335"/>
                  </a:lnTo>
                  <a:lnTo>
                    <a:pt x="1133665" y="1013269"/>
                  </a:lnTo>
                  <a:lnTo>
                    <a:pt x="1097731" y="1041033"/>
                  </a:lnTo>
                  <a:lnTo>
                    <a:pt x="1055320" y="1058933"/>
                  </a:lnTo>
                  <a:lnTo>
                    <a:pt x="1008126" y="1065276"/>
                  </a:lnTo>
                  <a:lnTo>
                    <a:pt x="177545" y="1065276"/>
                  </a:lnTo>
                  <a:lnTo>
                    <a:pt x="130351" y="1058933"/>
                  </a:lnTo>
                  <a:lnTo>
                    <a:pt x="87940" y="1041033"/>
                  </a:lnTo>
                  <a:lnTo>
                    <a:pt x="52006" y="1013269"/>
                  </a:lnTo>
                  <a:lnTo>
                    <a:pt x="24242" y="977335"/>
                  </a:lnTo>
                  <a:lnTo>
                    <a:pt x="6342" y="934924"/>
                  </a:lnTo>
                  <a:lnTo>
                    <a:pt x="0" y="887730"/>
                  </a:lnTo>
                  <a:lnTo>
                    <a:pt x="0" y="177546"/>
                  </a:lnTo>
                  <a:close/>
                </a:path>
              </a:pathLst>
            </a:custGeom>
            <a:ln w="12700">
              <a:solidFill>
                <a:srgbClr val="000000"/>
              </a:solidFill>
            </a:ln>
          </p:spPr>
          <p:txBody>
            <a:bodyPr wrap="square" lIns="0" tIns="0" rIns="0" bIns="0" rtlCol="0"/>
            <a:lstStyle/>
            <a:p>
              <a:endParaRPr/>
            </a:p>
          </p:txBody>
        </p:sp>
        <p:sp>
          <p:nvSpPr>
            <p:cNvPr id="5" name="object 5">
              <a:extLst>
                <a:ext uri="{FF2B5EF4-FFF2-40B4-BE49-F238E27FC236}">
                  <a16:creationId xmlns:a16="http://schemas.microsoft.com/office/drawing/2014/main" xmlns="" id="{9D73AF8C-138C-D021-1562-928E6D09B4A2}"/>
                </a:ext>
              </a:extLst>
            </p:cNvPr>
            <p:cNvSpPr/>
            <p:nvPr/>
          </p:nvSpPr>
          <p:spPr>
            <a:xfrm>
              <a:off x="1563624" y="2667000"/>
              <a:ext cx="1022985" cy="914400"/>
            </a:xfrm>
            <a:custGeom>
              <a:avLst/>
              <a:gdLst/>
              <a:ahLst/>
              <a:cxnLst/>
              <a:rect l="l" t="t" r="r" b="b"/>
              <a:pathLst>
                <a:path w="1022985" h="914400">
                  <a:moveTo>
                    <a:pt x="0" y="152400"/>
                  </a:moveTo>
                  <a:lnTo>
                    <a:pt x="7766" y="104217"/>
                  </a:lnTo>
                  <a:lnTo>
                    <a:pt x="29394" y="62380"/>
                  </a:lnTo>
                  <a:lnTo>
                    <a:pt x="62380" y="29394"/>
                  </a:lnTo>
                  <a:lnTo>
                    <a:pt x="104217" y="7766"/>
                  </a:lnTo>
                  <a:lnTo>
                    <a:pt x="152400" y="0"/>
                  </a:lnTo>
                  <a:lnTo>
                    <a:pt x="870203" y="0"/>
                  </a:lnTo>
                  <a:lnTo>
                    <a:pt x="918386" y="7766"/>
                  </a:lnTo>
                  <a:lnTo>
                    <a:pt x="960223" y="29394"/>
                  </a:lnTo>
                  <a:lnTo>
                    <a:pt x="993209" y="62380"/>
                  </a:lnTo>
                  <a:lnTo>
                    <a:pt x="1014837" y="104217"/>
                  </a:lnTo>
                  <a:lnTo>
                    <a:pt x="1022603" y="152400"/>
                  </a:lnTo>
                  <a:lnTo>
                    <a:pt x="1022603" y="762000"/>
                  </a:lnTo>
                  <a:lnTo>
                    <a:pt x="1014837" y="810182"/>
                  </a:lnTo>
                  <a:lnTo>
                    <a:pt x="993209" y="852019"/>
                  </a:lnTo>
                  <a:lnTo>
                    <a:pt x="960223" y="885005"/>
                  </a:lnTo>
                  <a:lnTo>
                    <a:pt x="918386" y="906633"/>
                  </a:lnTo>
                  <a:lnTo>
                    <a:pt x="870203" y="914400"/>
                  </a:lnTo>
                  <a:lnTo>
                    <a:pt x="152400" y="914400"/>
                  </a:lnTo>
                  <a:lnTo>
                    <a:pt x="104217" y="906633"/>
                  </a:lnTo>
                  <a:lnTo>
                    <a:pt x="62380" y="885005"/>
                  </a:lnTo>
                  <a:lnTo>
                    <a:pt x="29394" y="852019"/>
                  </a:lnTo>
                  <a:lnTo>
                    <a:pt x="7766" y="810182"/>
                  </a:lnTo>
                  <a:lnTo>
                    <a:pt x="0" y="762000"/>
                  </a:lnTo>
                  <a:lnTo>
                    <a:pt x="0" y="152400"/>
                  </a:lnTo>
                  <a:close/>
                </a:path>
              </a:pathLst>
            </a:custGeom>
            <a:ln w="12699">
              <a:solidFill>
                <a:srgbClr val="001F5F"/>
              </a:solidFill>
            </a:ln>
          </p:spPr>
          <p:txBody>
            <a:bodyPr wrap="square" lIns="0" tIns="0" rIns="0" bIns="0" rtlCol="0"/>
            <a:lstStyle/>
            <a:p>
              <a:endParaRPr/>
            </a:p>
          </p:txBody>
        </p:sp>
        <p:sp>
          <p:nvSpPr>
            <p:cNvPr id="6" name="object 6">
              <a:extLst>
                <a:ext uri="{FF2B5EF4-FFF2-40B4-BE49-F238E27FC236}">
                  <a16:creationId xmlns:a16="http://schemas.microsoft.com/office/drawing/2014/main" xmlns="" id="{413D3BFB-5FF8-55D6-0D11-91CE255BF73B}"/>
                </a:ext>
              </a:extLst>
            </p:cNvPr>
            <p:cNvSpPr/>
            <p:nvPr/>
          </p:nvSpPr>
          <p:spPr>
            <a:xfrm>
              <a:off x="3022091" y="2293620"/>
              <a:ext cx="1905000" cy="2548255"/>
            </a:xfrm>
            <a:custGeom>
              <a:avLst/>
              <a:gdLst/>
              <a:ahLst/>
              <a:cxnLst/>
              <a:rect l="l" t="t" r="r" b="b"/>
              <a:pathLst>
                <a:path w="1905000" h="2548254">
                  <a:moveTo>
                    <a:pt x="0" y="2548128"/>
                  </a:moveTo>
                  <a:lnTo>
                    <a:pt x="1905000" y="2548128"/>
                  </a:lnTo>
                  <a:lnTo>
                    <a:pt x="1905000" y="0"/>
                  </a:lnTo>
                  <a:lnTo>
                    <a:pt x="0" y="0"/>
                  </a:lnTo>
                  <a:lnTo>
                    <a:pt x="0" y="2548128"/>
                  </a:lnTo>
                  <a:close/>
                </a:path>
              </a:pathLst>
            </a:custGeom>
            <a:ln w="12700">
              <a:solidFill>
                <a:srgbClr val="41709C"/>
              </a:solidFill>
            </a:ln>
          </p:spPr>
          <p:txBody>
            <a:bodyPr wrap="square" lIns="0" tIns="0" rIns="0" bIns="0" rtlCol="0"/>
            <a:lstStyle/>
            <a:p>
              <a:endParaRPr/>
            </a:p>
          </p:txBody>
        </p:sp>
      </p:grpSp>
      <p:sp>
        <p:nvSpPr>
          <p:cNvPr id="7" name="object 7">
            <a:extLst>
              <a:ext uri="{FF2B5EF4-FFF2-40B4-BE49-F238E27FC236}">
                <a16:creationId xmlns:a16="http://schemas.microsoft.com/office/drawing/2014/main" xmlns="" id="{929028AA-789A-AF80-1276-D4727E08E107}"/>
              </a:ext>
            </a:extLst>
          </p:cNvPr>
          <p:cNvSpPr txBox="1"/>
          <p:nvPr/>
        </p:nvSpPr>
        <p:spPr>
          <a:xfrm>
            <a:off x="4214578" y="3429744"/>
            <a:ext cx="1170305" cy="1001394"/>
          </a:xfrm>
          <a:prstGeom prst="rect">
            <a:avLst/>
          </a:prstGeom>
        </p:spPr>
        <p:txBody>
          <a:bodyPr vert="horz" wrap="square" lIns="0" tIns="13335" rIns="0" bIns="0" rtlCol="0">
            <a:spAutoFit/>
          </a:bodyPr>
          <a:lstStyle/>
          <a:p>
            <a:pPr marL="12700" marR="5080">
              <a:lnSpc>
                <a:spcPct val="100000"/>
              </a:lnSpc>
              <a:spcBef>
                <a:spcPts val="105"/>
              </a:spcBef>
            </a:pPr>
            <a:r>
              <a:rPr sz="3200" spc="-15" dirty="0">
                <a:latin typeface="Calibri"/>
                <a:cs typeface="Calibri"/>
              </a:rPr>
              <a:t>int</a:t>
            </a:r>
            <a:r>
              <a:rPr sz="3200" spc="-10" dirty="0">
                <a:latin typeface="Calibri"/>
                <a:cs typeface="Calibri"/>
              </a:rPr>
              <a:t> </a:t>
            </a:r>
            <a:r>
              <a:rPr sz="3200" spc="-5" dirty="0">
                <a:latin typeface="Calibri"/>
                <a:cs typeface="Calibri"/>
              </a:rPr>
              <a:t>x; </a:t>
            </a:r>
            <a:r>
              <a:rPr sz="3200" dirty="0">
                <a:latin typeface="Calibri"/>
                <a:cs typeface="Calibri"/>
              </a:rPr>
              <a:t> </a:t>
            </a:r>
            <a:r>
              <a:rPr sz="3200" spc="-10" dirty="0">
                <a:latin typeface="Calibri"/>
                <a:cs typeface="Calibri"/>
              </a:rPr>
              <a:t>float</a:t>
            </a:r>
            <a:r>
              <a:rPr sz="3200" spc="-90" dirty="0">
                <a:latin typeface="Calibri"/>
                <a:cs typeface="Calibri"/>
              </a:rPr>
              <a:t> </a:t>
            </a:r>
            <a:r>
              <a:rPr sz="3200" dirty="0">
                <a:latin typeface="Calibri"/>
                <a:cs typeface="Calibri"/>
              </a:rPr>
              <a:t>y;</a:t>
            </a:r>
          </a:p>
        </p:txBody>
      </p:sp>
      <p:sp>
        <p:nvSpPr>
          <p:cNvPr id="8" name="object 8">
            <a:extLst>
              <a:ext uri="{FF2B5EF4-FFF2-40B4-BE49-F238E27FC236}">
                <a16:creationId xmlns:a16="http://schemas.microsoft.com/office/drawing/2014/main" xmlns="" id="{DB7E88BB-8596-089B-BC69-C2DAE6B95E95}"/>
              </a:ext>
            </a:extLst>
          </p:cNvPr>
          <p:cNvSpPr txBox="1">
            <a:spLocks/>
          </p:cNvSpPr>
          <p:nvPr/>
        </p:nvSpPr>
        <p:spPr>
          <a:xfrm>
            <a:off x="2575941" y="601167"/>
            <a:ext cx="2744466" cy="697230"/>
          </a:xfrm>
          <a:prstGeom prst="rect">
            <a:avLst/>
          </a:prstGeom>
        </p:spPr>
        <p:txBody>
          <a:bodyPr vert="horz" wrap="square" lIns="0" tIns="13335" rIns="0" bIns="0" rtlCol="0">
            <a:spAutoFit/>
          </a:bodyPr>
          <a:lstStyle>
            <a:lvl1pPr algn="ctr" defTabSz="929000" rtl="0" eaLnBrk="1" latinLnBrk="0" hangingPunct="1">
              <a:spcBef>
                <a:spcPct val="0"/>
              </a:spcBef>
              <a:buNone/>
              <a:defRPr sz="4471" kern="1200">
                <a:solidFill>
                  <a:schemeClr val="tx1"/>
                </a:solidFill>
                <a:latin typeface="+mj-lt"/>
                <a:ea typeface="+mj-ea"/>
                <a:cs typeface="+mj-cs"/>
              </a:defRPr>
            </a:lvl1pPr>
          </a:lstStyle>
          <a:p>
            <a:pPr marL="12700">
              <a:spcBef>
                <a:spcPts val="105"/>
              </a:spcBef>
            </a:pPr>
            <a:r>
              <a:rPr lang="en-US" sz="4400" u="heavy" spc="-60" dirty="0">
                <a:solidFill>
                  <a:srgbClr val="000000"/>
                </a:solidFill>
                <a:uFill>
                  <a:solidFill>
                    <a:srgbClr val="000000"/>
                  </a:solidFill>
                </a:uFill>
                <a:latin typeface="Calibri Light"/>
                <a:cs typeface="Calibri Light"/>
              </a:rPr>
              <a:t>Variables</a:t>
            </a:r>
            <a:endParaRPr lang="en-US" sz="4400" dirty="0">
              <a:latin typeface="Calibri Light"/>
              <a:cs typeface="Calibri Light"/>
            </a:endParaRPr>
          </a:p>
        </p:txBody>
      </p:sp>
      <p:sp>
        <p:nvSpPr>
          <p:cNvPr id="9" name="object 9">
            <a:extLst>
              <a:ext uri="{FF2B5EF4-FFF2-40B4-BE49-F238E27FC236}">
                <a16:creationId xmlns:a16="http://schemas.microsoft.com/office/drawing/2014/main" xmlns="" id="{70A739AC-F891-BD52-DC17-F742A70DB75E}"/>
              </a:ext>
            </a:extLst>
          </p:cNvPr>
          <p:cNvSpPr txBox="1"/>
          <p:nvPr/>
        </p:nvSpPr>
        <p:spPr>
          <a:xfrm>
            <a:off x="2377485" y="1402778"/>
            <a:ext cx="3088005" cy="685800"/>
          </a:xfrm>
          <a:prstGeom prst="rect">
            <a:avLst/>
          </a:prstGeom>
          <a:ln w="12700">
            <a:solidFill>
              <a:srgbClr val="41709C"/>
            </a:solidFill>
          </a:ln>
        </p:spPr>
        <p:txBody>
          <a:bodyPr vert="horz" wrap="square" lIns="0" tIns="47625" rIns="0" bIns="0" rtlCol="0">
            <a:spAutoFit/>
          </a:bodyPr>
          <a:lstStyle/>
          <a:p>
            <a:pPr marL="506730">
              <a:lnSpc>
                <a:spcPct val="100000"/>
              </a:lnSpc>
              <a:spcBef>
                <a:spcPts val="375"/>
              </a:spcBef>
            </a:pPr>
            <a:r>
              <a:rPr sz="3500" b="1" spc="-20" dirty="0">
                <a:latin typeface="Calibri"/>
                <a:cs typeface="Calibri"/>
              </a:rPr>
              <a:t>C/C++/Java</a:t>
            </a:r>
            <a:endParaRPr sz="3500" dirty="0">
              <a:latin typeface="Calibri"/>
              <a:cs typeface="Calibri"/>
            </a:endParaRPr>
          </a:p>
        </p:txBody>
      </p:sp>
      <p:sp>
        <p:nvSpPr>
          <p:cNvPr id="10" name="object 10">
            <a:extLst>
              <a:ext uri="{FF2B5EF4-FFF2-40B4-BE49-F238E27FC236}">
                <a16:creationId xmlns:a16="http://schemas.microsoft.com/office/drawing/2014/main" xmlns="" id="{10EE0D8F-C024-462F-6C74-7E5E19F5E68E}"/>
              </a:ext>
            </a:extLst>
          </p:cNvPr>
          <p:cNvSpPr/>
          <p:nvPr/>
        </p:nvSpPr>
        <p:spPr>
          <a:xfrm>
            <a:off x="3435686" y="3724978"/>
            <a:ext cx="462280" cy="241935"/>
          </a:xfrm>
          <a:custGeom>
            <a:avLst/>
            <a:gdLst/>
            <a:ahLst/>
            <a:cxnLst/>
            <a:rect l="l" t="t" r="r" b="b"/>
            <a:pathLst>
              <a:path w="462280" h="241935">
                <a:moveTo>
                  <a:pt x="134356" y="84998"/>
                </a:moveTo>
                <a:lnTo>
                  <a:pt x="127888" y="87502"/>
                </a:lnTo>
                <a:lnTo>
                  <a:pt x="0" y="168275"/>
                </a:lnTo>
                <a:lnTo>
                  <a:pt x="133350" y="239775"/>
                </a:lnTo>
                <a:lnTo>
                  <a:pt x="139987" y="241790"/>
                </a:lnTo>
                <a:lnTo>
                  <a:pt x="146637" y="241125"/>
                </a:lnTo>
                <a:lnTo>
                  <a:pt x="152548" y="238007"/>
                </a:lnTo>
                <a:lnTo>
                  <a:pt x="156972" y="232663"/>
                </a:lnTo>
                <a:lnTo>
                  <a:pt x="158986" y="226026"/>
                </a:lnTo>
                <a:lnTo>
                  <a:pt x="158321" y="219376"/>
                </a:lnTo>
                <a:lnTo>
                  <a:pt x="155203" y="213465"/>
                </a:lnTo>
                <a:lnTo>
                  <a:pt x="149860" y="209041"/>
                </a:lnTo>
                <a:lnTo>
                  <a:pt x="104200" y="184530"/>
                </a:lnTo>
                <a:lnTo>
                  <a:pt x="35687" y="184530"/>
                </a:lnTo>
                <a:lnTo>
                  <a:pt x="33655" y="149605"/>
                </a:lnTo>
                <a:lnTo>
                  <a:pt x="42037" y="149098"/>
                </a:lnTo>
                <a:lnTo>
                  <a:pt x="42727" y="149098"/>
                </a:lnTo>
                <a:lnTo>
                  <a:pt x="62611" y="147192"/>
                </a:lnTo>
                <a:lnTo>
                  <a:pt x="61849" y="147192"/>
                </a:lnTo>
                <a:lnTo>
                  <a:pt x="82423" y="144525"/>
                </a:lnTo>
                <a:lnTo>
                  <a:pt x="81787" y="144525"/>
                </a:lnTo>
                <a:lnTo>
                  <a:pt x="146557" y="116966"/>
                </a:lnTo>
                <a:lnTo>
                  <a:pt x="154387" y="101473"/>
                </a:lnTo>
                <a:lnTo>
                  <a:pt x="154360" y="99187"/>
                </a:lnTo>
                <a:lnTo>
                  <a:pt x="152019" y="92963"/>
                </a:lnTo>
                <a:lnTo>
                  <a:pt x="147194" y="87895"/>
                </a:lnTo>
                <a:lnTo>
                  <a:pt x="141049" y="85185"/>
                </a:lnTo>
                <a:lnTo>
                  <a:pt x="134356" y="84998"/>
                </a:lnTo>
                <a:close/>
              </a:path>
              <a:path w="462280" h="241935">
                <a:moveTo>
                  <a:pt x="42037" y="149098"/>
                </a:moveTo>
                <a:lnTo>
                  <a:pt x="33655" y="149605"/>
                </a:lnTo>
                <a:lnTo>
                  <a:pt x="35687" y="184530"/>
                </a:lnTo>
                <a:lnTo>
                  <a:pt x="44450" y="184023"/>
                </a:lnTo>
                <a:lnTo>
                  <a:pt x="66167" y="181863"/>
                </a:lnTo>
                <a:lnTo>
                  <a:pt x="44068" y="181863"/>
                </a:lnTo>
                <a:lnTo>
                  <a:pt x="42925" y="151637"/>
                </a:lnTo>
                <a:lnTo>
                  <a:pt x="91803" y="151637"/>
                </a:lnTo>
                <a:lnTo>
                  <a:pt x="95614" y="149225"/>
                </a:lnTo>
                <a:lnTo>
                  <a:pt x="41401" y="149225"/>
                </a:lnTo>
                <a:lnTo>
                  <a:pt x="42037" y="149098"/>
                </a:lnTo>
                <a:close/>
              </a:path>
              <a:path w="462280" h="241935">
                <a:moveTo>
                  <a:pt x="92430" y="178212"/>
                </a:moveTo>
                <a:lnTo>
                  <a:pt x="87503" y="179070"/>
                </a:lnTo>
                <a:lnTo>
                  <a:pt x="66167" y="181863"/>
                </a:lnTo>
                <a:lnTo>
                  <a:pt x="44450" y="184023"/>
                </a:lnTo>
                <a:lnTo>
                  <a:pt x="35687" y="184530"/>
                </a:lnTo>
                <a:lnTo>
                  <a:pt x="104200" y="184530"/>
                </a:lnTo>
                <a:lnTo>
                  <a:pt x="92430" y="178212"/>
                </a:lnTo>
                <a:close/>
              </a:path>
              <a:path w="462280" h="241935">
                <a:moveTo>
                  <a:pt x="42925" y="151637"/>
                </a:moveTo>
                <a:lnTo>
                  <a:pt x="44068" y="181863"/>
                </a:lnTo>
                <a:lnTo>
                  <a:pt x="69378" y="165837"/>
                </a:lnTo>
                <a:lnTo>
                  <a:pt x="42925" y="151637"/>
                </a:lnTo>
                <a:close/>
              </a:path>
              <a:path w="462280" h="241935">
                <a:moveTo>
                  <a:pt x="69378" y="165837"/>
                </a:moveTo>
                <a:lnTo>
                  <a:pt x="44068" y="181863"/>
                </a:lnTo>
                <a:lnTo>
                  <a:pt x="66167" y="181863"/>
                </a:lnTo>
                <a:lnTo>
                  <a:pt x="87503" y="179070"/>
                </a:lnTo>
                <a:lnTo>
                  <a:pt x="92430" y="178212"/>
                </a:lnTo>
                <a:lnTo>
                  <a:pt x="69378" y="165837"/>
                </a:lnTo>
                <a:close/>
              </a:path>
              <a:path w="462280" h="241935">
                <a:moveTo>
                  <a:pt x="217069" y="137287"/>
                </a:moveTo>
                <a:lnTo>
                  <a:pt x="120142" y="137287"/>
                </a:lnTo>
                <a:lnTo>
                  <a:pt x="111718" y="139027"/>
                </a:lnTo>
                <a:lnTo>
                  <a:pt x="69378" y="165837"/>
                </a:lnTo>
                <a:lnTo>
                  <a:pt x="92430" y="178212"/>
                </a:lnTo>
                <a:lnTo>
                  <a:pt x="146557" y="166624"/>
                </a:lnTo>
                <a:lnTo>
                  <a:pt x="195580" y="149098"/>
                </a:lnTo>
                <a:lnTo>
                  <a:pt x="217069" y="137287"/>
                </a:lnTo>
                <a:close/>
              </a:path>
              <a:path w="462280" h="241935">
                <a:moveTo>
                  <a:pt x="91803" y="151637"/>
                </a:moveTo>
                <a:lnTo>
                  <a:pt x="42925" y="151637"/>
                </a:lnTo>
                <a:lnTo>
                  <a:pt x="69378" y="165837"/>
                </a:lnTo>
                <a:lnTo>
                  <a:pt x="91803" y="151637"/>
                </a:lnTo>
                <a:close/>
              </a:path>
              <a:path w="462280" h="241935">
                <a:moveTo>
                  <a:pt x="42727" y="149098"/>
                </a:moveTo>
                <a:lnTo>
                  <a:pt x="42037" y="149098"/>
                </a:lnTo>
                <a:lnTo>
                  <a:pt x="41401" y="149225"/>
                </a:lnTo>
                <a:lnTo>
                  <a:pt x="42727" y="149098"/>
                </a:lnTo>
                <a:close/>
              </a:path>
              <a:path w="462280" h="241935">
                <a:moveTo>
                  <a:pt x="108450" y="141097"/>
                </a:moveTo>
                <a:lnTo>
                  <a:pt x="101726" y="141097"/>
                </a:lnTo>
                <a:lnTo>
                  <a:pt x="101092" y="141224"/>
                </a:lnTo>
                <a:lnTo>
                  <a:pt x="81787" y="144525"/>
                </a:lnTo>
                <a:lnTo>
                  <a:pt x="82423" y="144525"/>
                </a:lnTo>
                <a:lnTo>
                  <a:pt x="61849" y="147192"/>
                </a:lnTo>
                <a:lnTo>
                  <a:pt x="62611" y="147192"/>
                </a:lnTo>
                <a:lnTo>
                  <a:pt x="41401" y="149225"/>
                </a:lnTo>
                <a:lnTo>
                  <a:pt x="95614" y="149225"/>
                </a:lnTo>
                <a:lnTo>
                  <a:pt x="108450" y="141097"/>
                </a:lnTo>
                <a:close/>
              </a:path>
              <a:path w="462280" h="241935">
                <a:moveTo>
                  <a:pt x="101604" y="141117"/>
                </a:moveTo>
                <a:lnTo>
                  <a:pt x="100988" y="141224"/>
                </a:lnTo>
                <a:lnTo>
                  <a:pt x="101604" y="141117"/>
                </a:lnTo>
                <a:close/>
              </a:path>
              <a:path w="462280" h="241935">
                <a:moveTo>
                  <a:pt x="111718" y="139027"/>
                </a:moveTo>
                <a:lnTo>
                  <a:pt x="101604" y="141117"/>
                </a:lnTo>
                <a:lnTo>
                  <a:pt x="108450" y="141097"/>
                </a:lnTo>
                <a:lnTo>
                  <a:pt x="111718" y="139027"/>
                </a:lnTo>
                <a:close/>
              </a:path>
              <a:path w="462280" h="241935">
                <a:moveTo>
                  <a:pt x="137541" y="132841"/>
                </a:moveTo>
                <a:lnTo>
                  <a:pt x="119506" y="137413"/>
                </a:lnTo>
                <a:lnTo>
                  <a:pt x="120142" y="137287"/>
                </a:lnTo>
                <a:lnTo>
                  <a:pt x="217069" y="137287"/>
                </a:lnTo>
                <a:lnTo>
                  <a:pt x="220980" y="134874"/>
                </a:lnTo>
                <a:lnTo>
                  <a:pt x="223174" y="133096"/>
                </a:lnTo>
                <a:lnTo>
                  <a:pt x="136906" y="133096"/>
                </a:lnTo>
                <a:lnTo>
                  <a:pt x="137541" y="132841"/>
                </a:lnTo>
                <a:close/>
              </a:path>
              <a:path w="462280" h="241935">
                <a:moveTo>
                  <a:pt x="229445" y="128015"/>
                </a:moveTo>
                <a:lnTo>
                  <a:pt x="153669" y="128015"/>
                </a:lnTo>
                <a:lnTo>
                  <a:pt x="136906" y="133096"/>
                </a:lnTo>
                <a:lnTo>
                  <a:pt x="223174" y="133096"/>
                </a:lnTo>
                <a:lnTo>
                  <a:pt x="229445" y="128015"/>
                </a:lnTo>
                <a:close/>
              </a:path>
              <a:path w="462280" h="241935">
                <a:moveTo>
                  <a:pt x="168275" y="122809"/>
                </a:moveTo>
                <a:lnTo>
                  <a:pt x="152781" y="128270"/>
                </a:lnTo>
                <a:lnTo>
                  <a:pt x="153669" y="128015"/>
                </a:lnTo>
                <a:lnTo>
                  <a:pt x="229445" y="128015"/>
                </a:lnTo>
                <a:lnTo>
                  <a:pt x="231012" y="126746"/>
                </a:lnTo>
                <a:lnTo>
                  <a:pt x="234569" y="123189"/>
                </a:lnTo>
                <a:lnTo>
                  <a:pt x="167386" y="123189"/>
                </a:lnTo>
                <a:lnTo>
                  <a:pt x="168275" y="122809"/>
                </a:lnTo>
                <a:close/>
              </a:path>
              <a:path w="462280" h="241935">
                <a:moveTo>
                  <a:pt x="239775" y="117221"/>
                </a:moveTo>
                <a:lnTo>
                  <a:pt x="181356" y="117221"/>
                </a:lnTo>
                <a:lnTo>
                  <a:pt x="180212" y="117728"/>
                </a:lnTo>
                <a:lnTo>
                  <a:pt x="167386" y="123189"/>
                </a:lnTo>
                <a:lnTo>
                  <a:pt x="234569" y="123189"/>
                </a:lnTo>
                <a:lnTo>
                  <a:pt x="235585" y="122174"/>
                </a:lnTo>
                <a:lnTo>
                  <a:pt x="239775" y="117221"/>
                </a:lnTo>
                <a:close/>
              </a:path>
              <a:path w="462280" h="241935">
                <a:moveTo>
                  <a:pt x="180465" y="117601"/>
                </a:moveTo>
                <a:lnTo>
                  <a:pt x="180167" y="117728"/>
                </a:lnTo>
                <a:lnTo>
                  <a:pt x="180465" y="117601"/>
                </a:lnTo>
                <a:close/>
              </a:path>
              <a:path w="462280" h="241935">
                <a:moveTo>
                  <a:pt x="181356" y="117221"/>
                </a:moveTo>
                <a:lnTo>
                  <a:pt x="180465" y="117601"/>
                </a:lnTo>
                <a:lnTo>
                  <a:pt x="180212" y="117728"/>
                </a:lnTo>
                <a:lnTo>
                  <a:pt x="181356" y="117221"/>
                </a:lnTo>
                <a:close/>
              </a:path>
              <a:path w="462280" h="241935">
                <a:moveTo>
                  <a:pt x="243318" y="111505"/>
                </a:moveTo>
                <a:lnTo>
                  <a:pt x="192531" y="111505"/>
                </a:lnTo>
                <a:lnTo>
                  <a:pt x="180465" y="117601"/>
                </a:lnTo>
                <a:lnTo>
                  <a:pt x="181356" y="117221"/>
                </a:lnTo>
                <a:lnTo>
                  <a:pt x="239775" y="117221"/>
                </a:lnTo>
                <a:lnTo>
                  <a:pt x="243205" y="111760"/>
                </a:lnTo>
                <a:lnTo>
                  <a:pt x="243318" y="111505"/>
                </a:lnTo>
                <a:close/>
              </a:path>
              <a:path w="462280" h="241935">
                <a:moveTo>
                  <a:pt x="200804" y="106205"/>
                </a:moveTo>
                <a:lnTo>
                  <a:pt x="191262" y="112140"/>
                </a:lnTo>
                <a:lnTo>
                  <a:pt x="192531" y="111505"/>
                </a:lnTo>
                <a:lnTo>
                  <a:pt x="243318" y="111505"/>
                </a:lnTo>
                <a:lnTo>
                  <a:pt x="245361" y="106934"/>
                </a:lnTo>
                <a:lnTo>
                  <a:pt x="199898" y="106934"/>
                </a:lnTo>
                <a:lnTo>
                  <a:pt x="200804" y="106205"/>
                </a:lnTo>
                <a:close/>
              </a:path>
              <a:path w="462280" h="241935">
                <a:moveTo>
                  <a:pt x="201675" y="105663"/>
                </a:moveTo>
                <a:lnTo>
                  <a:pt x="200804" y="106205"/>
                </a:lnTo>
                <a:lnTo>
                  <a:pt x="199898" y="106934"/>
                </a:lnTo>
                <a:lnTo>
                  <a:pt x="201675" y="105663"/>
                </a:lnTo>
                <a:close/>
              </a:path>
              <a:path w="462280" h="241935">
                <a:moveTo>
                  <a:pt x="245905" y="105663"/>
                </a:moveTo>
                <a:lnTo>
                  <a:pt x="201675" y="105663"/>
                </a:lnTo>
                <a:lnTo>
                  <a:pt x="199898" y="106934"/>
                </a:lnTo>
                <a:lnTo>
                  <a:pt x="245361" y="106934"/>
                </a:lnTo>
                <a:lnTo>
                  <a:pt x="245872" y="105790"/>
                </a:lnTo>
                <a:close/>
              </a:path>
              <a:path w="462280" h="241935">
                <a:moveTo>
                  <a:pt x="208279" y="100202"/>
                </a:moveTo>
                <a:lnTo>
                  <a:pt x="200804" y="106205"/>
                </a:lnTo>
                <a:lnTo>
                  <a:pt x="201675" y="105663"/>
                </a:lnTo>
                <a:lnTo>
                  <a:pt x="245905" y="105663"/>
                </a:lnTo>
                <a:lnTo>
                  <a:pt x="247017" y="101473"/>
                </a:lnTo>
                <a:lnTo>
                  <a:pt x="207010" y="101473"/>
                </a:lnTo>
                <a:lnTo>
                  <a:pt x="208279" y="100202"/>
                </a:lnTo>
                <a:close/>
              </a:path>
              <a:path w="462280" h="241935">
                <a:moveTo>
                  <a:pt x="247684" y="98043"/>
                </a:moveTo>
                <a:lnTo>
                  <a:pt x="210438" y="98043"/>
                </a:lnTo>
                <a:lnTo>
                  <a:pt x="207010" y="101473"/>
                </a:lnTo>
                <a:lnTo>
                  <a:pt x="247017" y="101473"/>
                </a:lnTo>
                <a:lnTo>
                  <a:pt x="247523" y="99567"/>
                </a:lnTo>
                <a:lnTo>
                  <a:pt x="247684" y="98043"/>
                </a:lnTo>
                <a:close/>
              </a:path>
              <a:path w="462280" h="241935">
                <a:moveTo>
                  <a:pt x="247927" y="95758"/>
                </a:moveTo>
                <a:lnTo>
                  <a:pt x="212217" y="95758"/>
                </a:lnTo>
                <a:lnTo>
                  <a:pt x="212089" y="95917"/>
                </a:lnTo>
                <a:lnTo>
                  <a:pt x="211962" y="96138"/>
                </a:lnTo>
                <a:lnTo>
                  <a:pt x="210693" y="97662"/>
                </a:lnTo>
                <a:lnTo>
                  <a:pt x="209295" y="99187"/>
                </a:lnTo>
                <a:lnTo>
                  <a:pt x="210438" y="98043"/>
                </a:lnTo>
                <a:lnTo>
                  <a:pt x="247684" y="98043"/>
                </a:lnTo>
                <a:lnTo>
                  <a:pt x="247927" y="95758"/>
                </a:lnTo>
                <a:close/>
              </a:path>
              <a:path w="462280" h="241935">
                <a:moveTo>
                  <a:pt x="211048" y="97129"/>
                </a:moveTo>
                <a:lnTo>
                  <a:pt x="210594" y="97662"/>
                </a:lnTo>
                <a:lnTo>
                  <a:pt x="211048" y="97129"/>
                </a:lnTo>
                <a:close/>
              </a:path>
              <a:path w="462280" h="241935">
                <a:moveTo>
                  <a:pt x="212034" y="95972"/>
                </a:moveTo>
                <a:lnTo>
                  <a:pt x="211048" y="97129"/>
                </a:lnTo>
                <a:lnTo>
                  <a:pt x="210693" y="97662"/>
                </a:lnTo>
                <a:lnTo>
                  <a:pt x="212034" y="95972"/>
                </a:lnTo>
                <a:close/>
              </a:path>
              <a:path w="462280" h="241935">
                <a:moveTo>
                  <a:pt x="212420" y="95072"/>
                </a:moveTo>
                <a:lnTo>
                  <a:pt x="211048" y="97129"/>
                </a:lnTo>
                <a:lnTo>
                  <a:pt x="212008" y="96002"/>
                </a:lnTo>
                <a:lnTo>
                  <a:pt x="212420" y="95072"/>
                </a:lnTo>
                <a:close/>
              </a:path>
              <a:path w="462280" h="241935">
                <a:moveTo>
                  <a:pt x="212021" y="96002"/>
                </a:moveTo>
                <a:lnTo>
                  <a:pt x="211912" y="96138"/>
                </a:lnTo>
                <a:lnTo>
                  <a:pt x="212021" y="96002"/>
                </a:lnTo>
                <a:close/>
              </a:path>
              <a:path w="462280" h="241935">
                <a:moveTo>
                  <a:pt x="212826" y="94462"/>
                </a:moveTo>
                <a:lnTo>
                  <a:pt x="212420" y="95072"/>
                </a:lnTo>
                <a:lnTo>
                  <a:pt x="212034" y="95972"/>
                </a:lnTo>
                <a:lnTo>
                  <a:pt x="212166" y="95758"/>
                </a:lnTo>
                <a:lnTo>
                  <a:pt x="212799" y="94570"/>
                </a:lnTo>
                <a:close/>
              </a:path>
              <a:path w="462280" h="241935">
                <a:moveTo>
                  <a:pt x="212799" y="94570"/>
                </a:moveTo>
                <a:lnTo>
                  <a:pt x="212081" y="95917"/>
                </a:lnTo>
                <a:lnTo>
                  <a:pt x="212217" y="95758"/>
                </a:lnTo>
                <a:lnTo>
                  <a:pt x="247927" y="95758"/>
                </a:lnTo>
                <a:lnTo>
                  <a:pt x="247967" y="95376"/>
                </a:lnTo>
                <a:lnTo>
                  <a:pt x="212598" y="95376"/>
                </a:lnTo>
                <a:lnTo>
                  <a:pt x="212799" y="94570"/>
                </a:lnTo>
                <a:close/>
              </a:path>
              <a:path w="462280" h="241935">
                <a:moveTo>
                  <a:pt x="212936" y="94314"/>
                </a:moveTo>
                <a:lnTo>
                  <a:pt x="212799" y="94570"/>
                </a:lnTo>
                <a:lnTo>
                  <a:pt x="212598" y="95376"/>
                </a:lnTo>
                <a:lnTo>
                  <a:pt x="212936" y="94314"/>
                </a:lnTo>
                <a:close/>
              </a:path>
              <a:path w="462280" h="241935">
                <a:moveTo>
                  <a:pt x="248088" y="92583"/>
                </a:moveTo>
                <a:lnTo>
                  <a:pt x="213487" y="92583"/>
                </a:lnTo>
                <a:lnTo>
                  <a:pt x="213099" y="93852"/>
                </a:lnTo>
                <a:lnTo>
                  <a:pt x="212979" y="94487"/>
                </a:lnTo>
                <a:lnTo>
                  <a:pt x="212598" y="95376"/>
                </a:lnTo>
                <a:lnTo>
                  <a:pt x="247967" y="95376"/>
                </a:lnTo>
                <a:lnTo>
                  <a:pt x="248129" y="93852"/>
                </a:lnTo>
                <a:lnTo>
                  <a:pt x="247904" y="93852"/>
                </a:lnTo>
                <a:lnTo>
                  <a:pt x="248049" y="93090"/>
                </a:lnTo>
                <a:lnTo>
                  <a:pt x="247904" y="93090"/>
                </a:lnTo>
                <a:lnTo>
                  <a:pt x="248088" y="92583"/>
                </a:lnTo>
                <a:close/>
              </a:path>
              <a:path w="462280" h="241935">
                <a:moveTo>
                  <a:pt x="213029" y="93649"/>
                </a:moveTo>
                <a:lnTo>
                  <a:pt x="212420" y="95072"/>
                </a:lnTo>
                <a:lnTo>
                  <a:pt x="212754" y="94570"/>
                </a:lnTo>
                <a:lnTo>
                  <a:pt x="212871" y="94283"/>
                </a:lnTo>
                <a:lnTo>
                  <a:pt x="213029" y="93649"/>
                </a:lnTo>
                <a:close/>
              </a:path>
              <a:path w="462280" h="241935">
                <a:moveTo>
                  <a:pt x="213005" y="94234"/>
                </a:moveTo>
                <a:lnTo>
                  <a:pt x="212880" y="94487"/>
                </a:lnTo>
                <a:lnTo>
                  <a:pt x="213005" y="94234"/>
                </a:lnTo>
                <a:close/>
              </a:path>
              <a:path w="462280" h="241935">
                <a:moveTo>
                  <a:pt x="213125" y="93719"/>
                </a:moveTo>
                <a:lnTo>
                  <a:pt x="213082" y="93852"/>
                </a:lnTo>
                <a:lnTo>
                  <a:pt x="212979" y="94487"/>
                </a:lnTo>
                <a:lnTo>
                  <a:pt x="213125" y="93719"/>
                </a:lnTo>
                <a:close/>
              </a:path>
              <a:path w="462280" h="241935">
                <a:moveTo>
                  <a:pt x="213080" y="93531"/>
                </a:moveTo>
                <a:lnTo>
                  <a:pt x="212826" y="94462"/>
                </a:lnTo>
                <a:lnTo>
                  <a:pt x="212945" y="94283"/>
                </a:lnTo>
                <a:lnTo>
                  <a:pt x="213080" y="93531"/>
                </a:lnTo>
                <a:close/>
              </a:path>
              <a:path w="462280" h="241935">
                <a:moveTo>
                  <a:pt x="212979" y="94234"/>
                </a:moveTo>
                <a:close/>
              </a:path>
              <a:path w="462280" h="241935">
                <a:moveTo>
                  <a:pt x="213028" y="94025"/>
                </a:moveTo>
                <a:lnTo>
                  <a:pt x="212961" y="94234"/>
                </a:lnTo>
                <a:lnTo>
                  <a:pt x="213028" y="94025"/>
                </a:lnTo>
                <a:close/>
              </a:path>
              <a:path w="462280" h="241935">
                <a:moveTo>
                  <a:pt x="213225" y="93192"/>
                </a:moveTo>
                <a:lnTo>
                  <a:pt x="213143" y="93385"/>
                </a:lnTo>
                <a:lnTo>
                  <a:pt x="213028" y="94025"/>
                </a:lnTo>
                <a:lnTo>
                  <a:pt x="213138" y="93649"/>
                </a:lnTo>
                <a:lnTo>
                  <a:pt x="213225" y="93192"/>
                </a:lnTo>
                <a:close/>
              </a:path>
              <a:path w="462280" h="241935">
                <a:moveTo>
                  <a:pt x="248300" y="92236"/>
                </a:moveTo>
                <a:lnTo>
                  <a:pt x="248150" y="92560"/>
                </a:lnTo>
                <a:lnTo>
                  <a:pt x="247904" y="93852"/>
                </a:lnTo>
                <a:lnTo>
                  <a:pt x="248266" y="92560"/>
                </a:lnTo>
                <a:lnTo>
                  <a:pt x="248300" y="92236"/>
                </a:lnTo>
                <a:close/>
              </a:path>
              <a:path w="462280" h="241935">
                <a:moveTo>
                  <a:pt x="248262" y="92599"/>
                </a:moveTo>
                <a:lnTo>
                  <a:pt x="247904" y="93852"/>
                </a:lnTo>
                <a:lnTo>
                  <a:pt x="248129" y="93852"/>
                </a:lnTo>
                <a:lnTo>
                  <a:pt x="248262" y="92599"/>
                </a:lnTo>
                <a:close/>
              </a:path>
              <a:path w="462280" h="241935">
                <a:moveTo>
                  <a:pt x="213487" y="92583"/>
                </a:moveTo>
                <a:lnTo>
                  <a:pt x="213225" y="93192"/>
                </a:lnTo>
                <a:lnTo>
                  <a:pt x="213125" y="93719"/>
                </a:lnTo>
                <a:lnTo>
                  <a:pt x="213487" y="92583"/>
                </a:lnTo>
                <a:close/>
              </a:path>
              <a:path w="462280" h="241935">
                <a:moveTo>
                  <a:pt x="213487" y="91821"/>
                </a:moveTo>
                <a:lnTo>
                  <a:pt x="213201" y="92963"/>
                </a:lnTo>
                <a:lnTo>
                  <a:pt x="213080" y="93531"/>
                </a:lnTo>
                <a:lnTo>
                  <a:pt x="213143" y="93385"/>
                </a:lnTo>
                <a:lnTo>
                  <a:pt x="213269" y="92963"/>
                </a:lnTo>
                <a:lnTo>
                  <a:pt x="213487" y="91821"/>
                </a:lnTo>
                <a:close/>
              </a:path>
              <a:path w="462280" h="241935">
                <a:moveTo>
                  <a:pt x="460882" y="0"/>
                </a:moveTo>
                <a:lnTo>
                  <a:pt x="417068" y="1650"/>
                </a:lnTo>
                <a:lnTo>
                  <a:pt x="374014" y="6603"/>
                </a:lnTo>
                <a:lnTo>
                  <a:pt x="333756" y="14350"/>
                </a:lnTo>
                <a:lnTo>
                  <a:pt x="281050" y="30099"/>
                </a:lnTo>
                <a:lnTo>
                  <a:pt x="240411" y="50800"/>
                </a:lnTo>
                <a:lnTo>
                  <a:pt x="215645" y="79883"/>
                </a:lnTo>
                <a:lnTo>
                  <a:pt x="213095" y="93385"/>
                </a:lnTo>
                <a:lnTo>
                  <a:pt x="213487" y="91821"/>
                </a:lnTo>
                <a:lnTo>
                  <a:pt x="248291" y="91821"/>
                </a:lnTo>
                <a:lnTo>
                  <a:pt x="248412" y="91186"/>
                </a:lnTo>
                <a:lnTo>
                  <a:pt x="248596" y="91186"/>
                </a:lnTo>
                <a:lnTo>
                  <a:pt x="248919" y="90297"/>
                </a:lnTo>
                <a:lnTo>
                  <a:pt x="249148" y="90297"/>
                </a:lnTo>
                <a:lnTo>
                  <a:pt x="249351" y="89915"/>
                </a:lnTo>
                <a:lnTo>
                  <a:pt x="249555" y="89535"/>
                </a:lnTo>
                <a:lnTo>
                  <a:pt x="250698" y="88011"/>
                </a:lnTo>
                <a:lnTo>
                  <a:pt x="250853" y="88011"/>
                </a:lnTo>
                <a:lnTo>
                  <a:pt x="251163" y="87629"/>
                </a:lnTo>
                <a:lnTo>
                  <a:pt x="252094" y="86487"/>
                </a:lnTo>
                <a:lnTo>
                  <a:pt x="253237" y="85471"/>
                </a:lnTo>
                <a:lnTo>
                  <a:pt x="254507" y="84200"/>
                </a:lnTo>
                <a:lnTo>
                  <a:pt x="254692" y="84200"/>
                </a:lnTo>
                <a:lnTo>
                  <a:pt x="259911" y="80010"/>
                </a:lnTo>
                <a:lnTo>
                  <a:pt x="259714" y="80010"/>
                </a:lnTo>
                <a:lnTo>
                  <a:pt x="261493" y="78739"/>
                </a:lnTo>
                <a:lnTo>
                  <a:pt x="261781" y="78739"/>
                </a:lnTo>
                <a:lnTo>
                  <a:pt x="269222" y="74167"/>
                </a:lnTo>
                <a:lnTo>
                  <a:pt x="268986" y="74167"/>
                </a:lnTo>
                <a:lnTo>
                  <a:pt x="280299" y="68452"/>
                </a:lnTo>
                <a:lnTo>
                  <a:pt x="280035" y="68452"/>
                </a:lnTo>
                <a:lnTo>
                  <a:pt x="294131" y="62484"/>
                </a:lnTo>
                <a:lnTo>
                  <a:pt x="294557" y="62484"/>
                </a:lnTo>
                <a:lnTo>
                  <a:pt x="308610" y="57530"/>
                </a:lnTo>
                <a:lnTo>
                  <a:pt x="308792" y="57530"/>
                </a:lnTo>
                <a:lnTo>
                  <a:pt x="324738" y="52577"/>
                </a:lnTo>
                <a:lnTo>
                  <a:pt x="324978" y="52577"/>
                </a:lnTo>
                <a:lnTo>
                  <a:pt x="341510" y="48387"/>
                </a:lnTo>
                <a:lnTo>
                  <a:pt x="341249" y="48387"/>
                </a:lnTo>
                <a:lnTo>
                  <a:pt x="360299" y="44450"/>
                </a:lnTo>
                <a:lnTo>
                  <a:pt x="359663" y="44450"/>
                </a:lnTo>
                <a:lnTo>
                  <a:pt x="379603" y="41148"/>
                </a:lnTo>
                <a:lnTo>
                  <a:pt x="378968" y="41148"/>
                </a:lnTo>
                <a:lnTo>
                  <a:pt x="399542" y="38480"/>
                </a:lnTo>
                <a:lnTo>
                  <a:pt x="398906" y="38480"/>
                </a:lnTo>
                <a:lnTo>
                  <a:pt x="419988" y="36449"/>
                </a:lnTo>
                <a:lnTo>
                  <a:pt x="421487" y="36449"/>
                </a:lnTo>
                <a:lnTo>
                  <a:pt x="440689" y="35305"/>
                </a:lnTo>
                <a:lnTo>
                  <a:pt x="440055" y="35305"/>
                </a:lnTo>
                <a:lnTo>
                  <a:pt x="461772" y="34798"/>
                </a:lnTo>
                <a:lnTo>
                  <a:pt x="460882" y="0"/>
                </a:lnTo>
                <a:close/>
              </a:path>
              <a:path w="462280" h="241935">
                <a:moveTo>
                  <a:pt x="248291" y="91821"/>
                </a:moveTo>
                <a:lnTo>
                  <a:pt x="213487" y="91821"/>
                </a:lnTo>
                <a:lnTo>
                  <a:pt x="213225" y="93192"/>
                </a:lnTo>
                <a:lnTo>
                  <a:pt x="213487" y="92583"/>
                </a:lnTo>
                <a:lnTo>
                  <a:pt x="248088" y="92583"/>
                </a:lnTo>
                <a:lnTo>
                  <a:pt x="248211" y="92236"/>
                </a:lnTo>
                <a:lnTo>
                  <a:pt x="248291" y="91821"/>
                </a:lnTo>
                <a:close/>
              </a:path>
              <a:path w="462280" h="241935">
                <a:moveTo>
                  <a:pt x="248208" y="92252"/>
                </a:moveTo>
                <a:lnTo>
                  <a:pt x="247904" y="93090"/>
                </a:lnTo>
                <a:lnTo>
                  <a:pt x="248132" y="92599"/>
                </a:lnTo>
                <a:lnTo>
                  <a:pt x="248208" y="92252"/>
                </a:lnTo>
                <a:close/>
              </a:path>
              <a:path w="462280" h="241935">
                <a:moveTo>
                  <a:pt x="248150" y="92560"/>
                </a:moveTo>
                <a:lnTo>
                  <a:pt x="247904" y="93090"/>
                </a:lnTo>
                <a:lnTo>
                  <a:pt x="248049" y="93090"/>
                </a:lnTo>
                <a:lnTo>
                  <a:pt x="248150" y="92560"/>
                </a:lnTo>
                <a:close/>
              </a:path>
              <a:path w="462280" h="241935">
                <a:moveTo>
                  <a:pt x="248470" y="91871"/>
                </a:moveTo>
                <a:lnTo>
                  <a:pt x="248300" y="92236"/>
                </a:lnTo>
                <a:lnTo>
                  <a:pt x="248262" y="92599"/>
                </a:lnTo>
                <a:lnTo>
                  <a:pt x="248470" y="91871"/>
                </a:lnTo>
                <a:close/>
              </a:path>
              <a:path w="462280" h="241935">
                <a:moveTo>
                  <a:pt x="248335" y="91903"/>
                </a:moveTo>
                <a:lnTo>
                  <a:pt x="248214" y="92236"/>
                </a:lnTo>
                <a:lnTo>
                  <a:pt x="248150" y="92560"/>
                </a:lnTo>
                <a:lnTo>
                  <a:pt x="248293" y="92252"/>
                </a:lnTo>
                <a:lnTo>
                  <a:pt x="248335" y="91903"/>
                </a:lnTo>
                <a:close/>
              </a:path>
              <a:path w="462280" h="241935">
                <a:moveTo>
                  <a:pt x="248412" y="91186"/>
                </a:moveTo>
                <a:lnTo>
                  <a:pt x="248208" y="92252"/>
                </a:lnTo>
                <a:lnTo>
                  <a:pt x="248339" y="91871"/>
                </a:lnTo>
                <a:lnTo>
                  <a:pt x="248412" y="91186"/>
                </a:lnTo>
                <a:close/>
              </a:path>
              <a:path w="462280" h="241935">
                <a:moveTo>
                  <a:pt x="248593" y="91439"/>
                </a:moveTo>
                <a:lnTo>
                  <a:pt x="248365" y="91821"/>
                </a:lnTo>
                <a:lnTo>
                  <a:pt x="248300" y="92236"/>
                </a:lnTo>
                <a:lnTo>
                  <a:pt x="248484" y="91821"/>
                </a:lnTo>
                <a:lnTo>
                  <a:pt x="248593" y="91439"/>
                </a:lnTo>
                <a:close/>
              </a:path>
              <a:path w="462280" h="241935">
                <a:moveTo>
                  <a:pt x="248596" y="91186"/>
                </a:moveTo>
                <a:lnTo>
                  <a:pt x="248412" y="91186"/>
                </a:lnTo>
                <a:lnTo>
                  <a:pt x="248335" y="91903"/>
                </a:lnTo>
                <a:lnTo>
                  <a:pt x="248596" y="91186"/>
                </a:lnTo>
                <a:close/>
              </a:path>
              <a:path w="462280" h="241935">
                <a:moveTo>
                  <a:pt x="249039" y="90644"/>
                </a:moveTo>
                <a:lnTo>
                  <a:pt x="248698" y="91186"/>
                </a:lnTo>
                <a:lnTo>
                  <a:pt x="248593" y="91439"/>
                </a:lnTo>
                <a:lnTo>
                  <a:pt x="248470" y="91871"/>
                </a:lnTo>
                <a:lnTo>
                  <a:pt x="249039" y="90644"/>
                </a:lnTo>
                <a:close/>
              </a:path>
              <a:path w="462280" h="241935">
                <a:moveTo>
                  <a:pt x="248919" y="90297"/>
                </a:moveTo>
                <a:lnTo>
                  <a:pt x="248504" y="91439"/>
                </a:lnTo>
                <a:lnTo>
                  <a:pt x="248665" y="91186"/>
                </a:lnTo>
                <a:lnTo>
                  <a:pt x="248919" y="90297"/>
                </a:lnTo>
                <a:close/>
              </a:path>
              <a:path w="462280" h="241935">
                <a:moveTo>
                  <a:pt x="248638" y="91281"/>
                </a:moveTo>
                <a:lnTo>
                  <a:pt x="248538" y="91439"/>
                </a:lnTo>
                <a:lnTo>
                  <a:pt x="248638" y="91281"/>
                </a:lnTo>
                <a:close/>
              </a:path>
              <a:path w="462280" h="241935">
                <a:moveTo>
                  <a:pt x="249480" y="89696"/>
                </a:moveTo>
                <a:lnTo>
                  <a:pt x="248674" y="91186"/>
                </a:lnTo>
                <a:lnTo>
                  <a:pt x="249039" y="90644"/>
                </a:lnTo>
                <a:lnTo>
                  <a:pt x="249480" y="89696"/>
                </a:lnTo>
                <a:close/>
              </a:path>
              <a:path w="462280" h="241935">
                <a:moveTo>
                  <a:pt x="249148" y="90297"/>
                </a:moveTo>
                <a:lnTo>
                  <a:pt x="248919" y="90297"/>
                </a:lnTo>
                <a:lnTo>
                  <a:pt x="248656" y="91220"/>
                </a:lnTo>
                <a:lnTo>
                  <a:pt x="249148" y="90297"/>
                </a:lnTo>
                <a:close/>
              </a:path>
              <a:path w="462280" h="241935">
                <a:moveTo>
                  <a:pt x="250170" y="88849"/>
                </a:moveTo>
                <a:lnTo>
                  <a:pt x="249480" y="89696"/>
                </a:lnTo>
                <a:lnTo>
                  <a:pt x="249039" y="90644"/>
                </a:lnTo>
                <a:lnTo>
                  <a:pt x="250170" y="88849"/>
                </a:lnTo>
                <a:close/>
              </a:path>
              <a:path w="462280" h="241935">
                <a:moveTo>
                  <a:pt x="249448" y="89735"/>
                </a:moveTo>
                <a:lnTo>
                  <a:pt x="249300" y="89915"/>
                </a:lnTo>
                <a:lnTo>
                  <a:pt x="249448" y="89735"/>
                </a:lnTo>
                <a:close/>
              </a:path>
              <a:path w="462280" h="241935">
                <a:moveTo>
                  <a:pt x="250698" y="88011"/>
                </a:moveTo>
                <a:lnTo>
                  <a:pt x="249580" y="89535"/>
                </a:lnTo>
                <a:lnTo>
                  <a:pt x="249480" y="89696"/>
                </a:lnTo>
                <a:lnTo>
                  <a:pt x="250170" y="88849"/>
                </a:lnTo>
                <a:lnTo>
                  <a:pt x="250698" y="88011"/>
                </a:lnTo>
                <a:close/>
              </a:path>
              <a:path w="462280" h="241935">
                <a:moveTo>
                  <a:pt x="249580" y="89535"/>
                </a:moveTo>
                <a:close/>
              </a:path>
              <a:path w="462280" h="241935">
                <a:moveTo>
                  <a:pt x="250853" y="88011"/>
                </a:moveTo>
                <a:lnTo>
                  <a:pt x="250698" y="88011"/>
                </a:lnTo>
                <a:lnTo>
                  <a:pt x="250170" y="88849"/>
                </a:lnTo>
                <a:lnTo>
                  <a:pt x="250853" y="88011"/>
                </a:lnTo>
                <a:close/>
              </a:path>
              <a:path w="462280" h="241935">
                <a:moveTo>
                  <a:pt x="252094" y="86487"/>
                </a:moveTo>
                <a:lnTo>
                  <a:pt x="251079" y="87629"/>
                </a:lnTo>
                <a:lnTo>
                  <a:pt x="251536" y="87172"/>
                </a:lnTo>
                <a:lnTo>
                  <a:pt x="252094" y="86487"/>
                </a:lnTo>
                <a:close/>
              </a:path>
              <a:path w="462280" h="241935">
                <a:moveTo>
                  <a:pt x="251536" y="87172"/>
                </a:moveTo>
                <a:lnTo>
                  <a:pt x="251079" y="87629"/>
                </a:lnTo>
                <a:lnTo>
                  <a:pt x="251536" y="87172"/>
                </a:lnTo>
                <a:close/>
              </a:path>
              <a:path w="462280" h="241935">
                <a:moveTo>
                  <a:pt x="252221" y="86487"/>
                </a:moveTo>
                <a:lnTo>
                  <a:pt x="251536" y="87172"/>
                </a:lnTo>
                <a:lnTo>
                  <a:pt x="252221" y="86487"/>
                </a:lnTo>
                <a:close/>
              </a:path>
              <a:path w="462280" h="241935">
                <a:moveTo>
                  <a:pt x="254507" y="84200"/>
                </a:moveTo>
                <a:lnTo>
                  <a:pt x="253111" y="85471"/>
                </a:lnTo>
                <a:lnTo>
                  <a:pt x="253755" y="84953"/>
                </a:lnTo>
                <a:lnTo>
                  <a:pt x="254507" y="84200"/>
                </a:lnTo>
                <a:close/>
              </a:path>
              <a:path w="462280" h="241935">
                <a:moveTo>
                  <a:pt x="253755" y="84953"/>
                </a:moveTo>
                <a:lnTo>
                  <a:pt x="253111" y="85471"/>
                </a:lnTo>
                <a:lnTo>
                  <a:pt x="253755" y="84953"/>
                </a:lnTo>
                <a:close/>
              </a:path>
              <a:path w="462280" h="241935">
                <a:moveTo>
                  <a:pt x="254692" y="84200"/>
                </a:moveTo>
                <a:lnTo>
                  <a:pt x="254507" y="84200"/>
                </a:lnTo>
                <a:lnTo>
                  <a:pt x="253755" y="84953"/>
                </a:lnTo>
                <a:lnTo>
                  <a:pt x="254692" y="84200"/>
                </a:lnTo>
                <a:close/>
              </a:path>
              <a:path w="462280" h="241935">
                <a:moveTo>
                  <a:pt x="261493" y="78739"/>
                </a:moveTo>
                <a:lnTo>
                  <a:pt x="259714" y="80010"/>
                </a:lnTo>
                <a:lnTo>
                  <a:pt x="260551" y="79495"/>
                </a:lnTo>
                <a:lnTo>
                  <a:pt x="261493" y="78739"/>
                </a:lnTo>
                <a:close/>
              </a:path>
              <a:path w="462280" h="241935">
                <a:moveTo>
                  <a:pt x="260551" y="79495"/>
                </a:moveTo>
                <a:lnTo>
                  <a:pt x="259714" y="80010"/>
                </a:lnTo>
                <a:lnTo>
                  <a:pt x="259911" y="80010"/>
                </a:lnTo>
                <a:lnTo>
                  <a:pt x="260551" y="79495"/>
                </a:lnTo>
                <a:close/>
              </a:path>
              <a:path w="462280" h="241935">
                <a:moveTo>
                  <a:pt x="261781" y="78739"/>
                </a:moveTo>
                <a:lnTo>
                  <a:pt x="261493" y="78739"/>
                </a:lnTo>
                <a:lnTo>
                  <a:pt x="260551" y="79495"/>
                </a:lnTo>
                <a:lnTo>
                  <a:pt x="261781" y="78739"/>
                </a:lnTo>
                <a:close/>
              </a:path>
              <a:path w="462280" h="241935">
                <a:moveTo>
                  <a:pt x="270256" y="73533"/>
                </a:moveTo>
                <a:lnTo>
                  <a:pt x="268986" y="74167"/>
                </a:lnTo>
                <a:lnTo>
                  <a:pt x="269222" y="74167"/>
                </a:lnTo>
                <a:lnTo>
                  <a:pt x="270256" y="73533"/>
                </a:lnTo>
                <a:close/>
              </a:path>
              <a:path w="462280" h="241935">
                <a:moveTo>
                  <a:pt x="281305" y="67945"/>
                </a:moveTo>
                <a:lnTo>
                  <a:pt x="280035" y="68452"/>
                </a:lnTo>
                <a:lnTo>
                  <a:pt x="280299" y="68452"/>
                </a:lnTo>
                <a:lnTo>
                  <a:pt x="281305" y="67945"/>
                </a:lnTo>
                <a:close/>
              </a:path>
              <a:path w="462280" h="241935">
                <a:moveTo>
                  <a:pt x="294557" y="62484"/>
                </a:moveTo>
                <a:lnTo>
                  <a:pt x="294131" y="62484"/>
                </a:lnTo>
                <a:lnTo>
                  <a:pt x="293116" y="62991"/>
                </a:lnTo>
                <a:lnTo>
                  <a:pt x="294557" y="62484"/>
                </a:lnTo>
                <a:close/>
              </a:path>
              <a:path w="462280" h="241935">
                <a:moveTo>
                  <a:pt x="308792" y="57530"/>
                </a:moveTo>
                <a:lnTo>
                  <a:pt x="308610" y="57530"/>
                </a:lnTo>
                <a:lnTo>
                  <a:pt x="307975" y="57785"/>
                </a:lnTo>
                <a:lnTo>
                  <a:pt x="308792" y="57530"/>
                </a:lnTo>
                <a:close/>
              </a:path>
              <a:path w="462280" h="241935">
                <a:moveTo>
                  <a:pt x="324978" y="52577"/>
                </a:moveTo>
                <a:lnTo>
                  <a:pt x="324738" y="52577"/>
                </a:lnTo>
                <a:lnTo>
                  <a:pt x="323976" y="52832"/>
                </a:lnTo>
                <a:lnTo>
                  <a:pt x="324978" y="52577"/>
                </a:lnTo>
                <a:close/>
              </a:path>
              <a:path w="462280" h="241935">
                <a:moveTo>
                  <a:pt x="342011" y="48260"/>
                </a:moveTo>
                <a:lnTo>
                  <a:pt x="341249" y="48387"/>
                </a:lnTo>
                <a:lnTo>
                  <a:pt x="341510" y="48387"/>
                </a:lnTo>
                <a:lnTo>
                  <a:pt x="342011" y="48260"/>
                </a:lnTo>
                <a:close/>
              </a:path>
              <a:path w="462280" h="241935">
                <a:moveTo>
                  <a:pt x="421487" y="36449"/>
                </a:moveTo>
                <a:lnTo>
                  <a:pt x="419988" y="36449"/>
                </a:lnTo>
                <a:lnTo>
                  <a:pt x="419354" y="36575"/>
                </a:lnTo>
                <a:lnTo>
                  <a:pt x="421487" y="36449"/>
                </a:lnTo>
                <a:close/>
              </a:path>
            </a:pathLst>
          </a:custGeom>
          <a:solidFill>
            <a:srgbClr val="5B9BD4"/>
          </a:solidFill>
        </p:spPr>
        <p:txBody>
          <a:bodyPr wrap="square" lIns="0" tIns="0" rIns="0" bIns="0" rtlCol="0"/>
          <a:lstStyle/>
          <a:p>
            <a:endParaRPr/>
          </a:p>
        </p:txBody>
      </p:sp>
      <p:sp>
        <p:nvSpPr>
          <p:cNvPr id="11" name="object 11">
            <a:extLst>
              <a:ext uri="{FF2B5EF4-FFF2-40B4-BE49-F238E27FC236}">
                <a16:creationId xmlns:a16="http://schemas.microsoft.com/office/drawing/2014/main" xmlns="" id="{C52A211C-5A97-6190-5F2C-95FE05A8F680}"/>
              </a:ext>
            </a:extLst>
          </p:cNvPr>
          <p:cNvSpPr txBox="1"/>
          <p:nvPr/>
        </p:nvSpPr>
        <p:spPr>
          <a:xfrm>
            <a:off x="2493793" y="3457953"/>
            <a:ext cx="935990"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a:cs typeface="Calibri"/>
              </a:rPr>
              <a:t>x is </a:t>
            </a:r>
            <a:r>
              <a:rPr sz="1800" spc="5" dirty="0">
                <a:latin typeface="Calibri"/>
                <a:cs typeface="Calibri"/>
              </a:rPr>
              <a:t> </a:t>
            </a:r>
            <a:r>
              <a:rPr sz="1800" spc="-10" dirty="0">
                <a:latin typeface="Calibri"/>
                <a:cs typeface="Calibri"/>
              </a:rPr>
              <a:t>declared </a:t>
            </a:r>
            <a:r>
              <a:rPr sz="1800" spc="-5" dirty="0">
                <a:latin typeface="Calibri"/>
                <a:cs typeface="Calibri"/>
              </a:rPr>
              <a:t> </a:t>
            </a:r>
            <a:r>
              <a:rPr sz="1800" dirty="0">
                <a:latin typeface="Calibri"/>
                <a:cs typeface="Calibri"/>
              </a:rPr>
              <a:t>as</a:t>
            </a:r>
            <a:r>
              <a:rPr sz="1800" spc="-75" dirty="0">
                <a:latin typeface="Calibri"/>
                <a:cs typeface="Calibri"/>
              </a:rPr>
              <a:t> </a:t>
            </a:r>
            <a:r>
              <a:rPr sz="1800" spc="-10" dirty="0">
                <a:latin typeface="Calibri"/>
                <a:cs typeface="Calibri"/>
              </a:rPr>
              <a:t>integer</a:t>
            </a:r>
            <a:endParaRPr sz="1800" dirty="0">
              <a:latin typeface="Calibri"/>
              <a:cs typeface="Calibri"/>
            </a:endParaRPr>
          </a:p>
        </p:txBody>
      </p:sp>
      <p:sp>
        <p:nvSpPr>
          <p:cNvPr id="12" name="object 12">
            <a:extLst>
              <a:ext uri="{FF2B5EF4-FFF2-40B4-BE49-F238E27FC236}">
                <a16:creationId xmlns:a16="http://schemas.microsoft.com/office/drawing/2014/main" xmlns="" id="{95374CD6-9E2D-BF34-F45D-1087EB7A91A0}"/>
              </a:ext>
            </a:extLst>
          </p:cNvPr>
          <p:cNvSpPr/>
          <p:nvPr/>
        </p:nvSpPr>
        <p:spPr>
          <a:xfrm>
            <a:off x="3481534" y="4225462"/>
            <a:ext cx="695325" cy="610870"/>
          </a:xfrm>
          <a:custGeom>
            <a:avLst/>
            <a:gdLst/>
            <a:ahLst/>
            <a:cxnLst/>
            <a:rect l="l" t="t" r="r" b="b"/>
            <a:pathLst>
              <a:path w="695325" h="610870">
                <a:moveTo>
                  <a:pt x="16492" y="449244"/>
                </a:moveTo>
                <a:lnTo>
                  <a:pt x="9733" y="450977"/>
                </a:lnTo>
                <a:lnTo>
                  <a:pt x="4250" y="455162"/>
                </a:lnTo>
                <a:lnTo>
                  <a:pt x="922" y="460930"/>
                </a:lnTo>
                <a:lnTo>
                  <a:pt x="0" y="467532"/>
                </a:lnTo>
                <a:lnTo>
                  <a:pt x="1732" y="474218"/>
                </a:lnTo>
                <a:lnTo>
                  <a:pt x="67772" y="610362"/>
                </a:lnTo>
                <a:lnTo>
                  <a:pt x="89760" y="578485"/>
                </a:lnTo>
                <a:lnTo>
                  <a:pt x="87711" y="578485"/>
                </a:lnTo>
                <a:lnTo>
                  <a:pt x="53167" y="573151"/>
                </a:lnTo>
                <a:lnTo>
                  <a:pt x="54437" y="564388"/>
                </a:lnTo>
                <a:lnTo>
                  <a:pt x="57612" y="549275"/>
                </a:lnTo>
                <a:lnTo>
                  <a:pt x="61549" y="534416"/>
                </a:lnTo>
                <a:lnTo>
                  <a:pt x="64842" y="524363"/>
                </a:lnTo>
                <a:lnTo>
                  <a:pt x="33101" y="458978"/>
                </a:lnTo>
                <a:lnTo>
                  <a:pt x="28914" y="453495"/>
                </a:lnTo>
                <a:lnTo>
                  <a:pt x="23131" y="450167"/>
                </a:lnTo>
                <a:lnTo>
                  <a:pt x="16492" y="449244"/>
                </a:lnTo>
                <a:close/>
              </a:path>
              <a:path w="695325" h="610870">
                <a:moveTo>
                  <a:pt x="64842" y="524363"/>
                </a:moveTo>
                <a:lnTo>
                  <a:pt x="61549" y="534416"/>
                </a:lnTo>
                <a:lnTo>
                  <a:pt x="57612" y="549275"/>
                </a:lnTo>
                <a:lnTo>
                  <a:pt x="54437" y="564388"/>
                </a:lnTo>
                <a:lnTo>
                  <a:pt x="53167" y="573151"/>
                </a:lnTo>
                <a:lnTo>
                  <a:pt x="87711" y="578485"/>
                </a:lnTo>
                <a:lnTo>
                  <a:pt x="88846" y="570992"/>
                </a:lnTo>
                <a:lnTo>
                  <a:pt x="89358" y="568071"/>
                </a:lnTo>
                <a:lnTo>
                  <a:pt x="86060" y="568071"/>
                </a:lnTo>
                <a:lnTo>
                  <a:pt x="56088" y="565785"/>
                </a:lnTo>
                <a:lnTo>
                  <a:pt x="73026" y="541221"/>
                </a:lnTo>
                <a:lnTo>
                  <a:pt x="64842" y="524363"/>
                </a:lnTo>
                <a:close/>
              </a:path>
              <a:path w="695325" h="610870">
                <a:moveTo>
                  <a:pt x="95542" y="570103"/>
                </a:moveTo>
                <a:lnTo>
                  <a:pt x="88981" y="570103"/>
                </a:lnTo>
                <a:lnTo>
                  <a:pt x="87711" y="578485"/>
                </a:lnTo>
                <a:lnTo>
                  <a:pt x="89760" y="578485"/>
                </a:lnTo>
                <a:lnTo>
                  <a:pt x="95542" y="570103"/>
                </a:lnTo>
                <a:close/>
              </a:path>
              <a:path w="695325" h="610870">
                <a:moveTo>
                  <a:pt x="148806" y="492887"/>
                </a:moveTo>
                <a:lnTo>
                  <a:pt x="116159" y="492887"/>
                </a:lnTo>
                <a:lnTo>
                  <a:pt x="109936" y="505332"/>
                </a:lnTo>
                <a:lnTo>
                  <a:pt x="104094" y="518795"/>
                </a:lnTo>
                <a:lnTo>
                  <a:pt x="99148" y="531749"/>
                </a:lnTo>
                <a:lnTo>
                  <a:pt x="95062" y="544356"/>
                </a:lnTo>
                <a:lnTo>
                  <a:pt x="91720" y="557148"/>
                </a:lnTo>
                <a:lnTo>
                  <a:pt x="88727" y="570992"/>
                </a:lnTo>
                <a:lnTo>
                  <a:pt x="88981" y="570103"/>
                </a:lnTo>
                <a:lnTo>
                  <a:pt x="95542" y="570103"/>
                </a:lnTo>
                <a:lnTo>
                  <a:pt x="148806" y="492887"/>
                </a:lnTo>
                <a:close/>
              </a:path>
              <a:path w="695325" h="610870">
                <a:moveTo>
                  <a:pt x="88981" y="570103"/>
                </a:moveTo>
                <a:lnTo>
                  <a:pt x="88727" y="570992"/>
                </a:lnTo>
                <a:lnTo>
                  <a:pt x="88981" y="570103"/>
                </a:lnTo>
                <a:close/>
              </a:path>
              <a:path w="695325" h="610870">
                <a:moveTo>
                  <a:pt x="73026" y="541221"/>
                </a:moveTo>
                <a:lnTo>
                  <a:pt x="56088" y="565785"/>
                </a:lnTo>
                <a:lnTo>
                  <a:pt x="86060" y="568071"/>
                </a:lnTo>
                <a:lnTo>
                  <a:pt x="73026" y="541221"/>
                </a:lnTo>
                <a:close/>
              </a:path>
              <a:path w="695325" h="610870">
                <a:moveTo>
                  <a:pt x="136145" y="458739"/>
                </a:moveTo>
                <a:lnTo>
                  <a:pt x="129909" y="461178"/>
                </a:lnTo>
                <a:lnTo>
                  <a:pt x="124922" y="465963"/>
                </a:lnTo>
                <a:lnTo>
                  <a:pt x="73026" y="541221"/>
                </a:lnTo>
                <a:lnTo>
                  <a:pt x="86060" y="568071"/>
                </a:lnTo>
                <a:lnTo>
                  <a:pt x="89358" y="568071"/>
                </a:lnTo>
                <a:lnTo>
                  <a:pt x="91555" y="557911"/>
                </a:lnTo>
                <a:lnTo>
                  <a:pt x="94972" y="544703"/>
                </a:lnTo>
                <a:lnTo>
                  <a:pt x="95204" y="543814"/>
                </a:lnTo>
                <a:lnTo>
                  <a:pt x="99148" y="531749"/>
                </a:lnTo>
                <a:lnTo>
                  <a:pt x="99395" y="530987"/>
                </a:lnTo>
                <a:lnTo>
                  <a:pt x="104348" y="518033"/>
                </a:lnTo>
                <a:lnTo>
                  <a:pt x="109605" y="506095"/>
                </a:lnTo>
                <a:lnTo>
                  <a:pt x="115841" y="493522"/>
                </a:lnTo>
                <a:lnTo>
                  <a:pt x="123017" y="480441"/>
                </a:lnTo>
                <a:lnTo>
                  <a:pt x="130042" y="469138"/>
                </a:lnTo>
                <a:lnTo>
                  <a:pt x="137033" y="458748"/>
                </a:lnTo>
                <a:lnTo>
                  <a:pt x="136145" y="458739"/>
                </a:lnTo>
                <a:close/>
              </a:path>
              <a:path w="695325" h="610870">
                <a:moveTo>
                  <a:pt x="91720" y="557148"/>
                </a:moveTo>
                <a:lnTo>
                  <a:pt x="91521" y="557911"/>
                </a:lnTo>
                <a:lnTo>
                  <a:pt x="91720" y="557148"/>
                </a:lnTo>
                <a:close/>
              </a:path>
              <a:path w="695325" h="610870">
                <a:moveTo>
                  <a:pt x="95204" y="543814"/>
                </a:moveTo>
                <a:lnTo>
                  <a:pt x="94950" y="544703"/>
                </a:lnTo>
                <a:lnTo>
                  <a:pt x="95062" y="544356"/>
                </a:lnTo>
                <a:lnTo>
                  <a:pt x="95204" y="543814"/>
                </a:lnTo>
                <a:close/>
              </a:path>
              <a:path w="695325" h="610870">
                <a:moveTo>
                  <a:pt x="95062" y="544356"/>
                </a:moveTo>
                <a:lnTo>
                  <a:pt x="94950" y="544703"/>
                </a:lnTo>
                <a:lnTo>
                  <a:pt x="95062" y="544356"/>
                </a:lnTo>
                <a:close/>
              </a:path>
              <a:path w="695325" h="610870">
                <a:moveTo>
                  <a:pt x="95238" y="543814"/>
                </a:moveTo>
                <a:lnTo>
                  <a:pt x="95062" y="544356"/>
                </a:lnTo>
                <a:lnTo>
                  <a:pt x="95238" y="543814"/>
                </a:lnTo>
                <a:close/>
              </a:path>
              <a:path w="695325" h="610870">
                <a:moveTo>
                  <a:pt x="398917" y="286441"/>
                </a:moveTo>
                <a:lnTo>
                  <a:pt x="385399" y="287528"/>
                </a:lnTo>
                <a:lnTo>
                  <a:pt x="386288" y="287528"/>
                </a:lnTo>
                <a:lnTo>
                  <a:pt x="357205" y="288417"/>
                </a:lnTo>
                <a:lnTo>
                  <a:pt x="311739" y="295275"/>
                </a:lnTo>
                <a:lnTo>
                  <a:pt x="267543" y="309499"/>
                </a:lnTo>
                <a:lnTo>
                  <a:pt x="225506" y="330327"/>
                </a:lnTo>
                <a:lnTo>
                  <a:pt x="174071" y="366903"/>
                </a:lnTo>
                <a:lnTo>
                  <a:pt x="129240" y="411734"/>
                </a:lnTo>
                <a:lnTo>
                  <a:pt x="100919" y="449834"/>
                </a:lnTo>
                <a:lnTo>
                  <a:pt x="78186" y="490981"/>
                </a:lnTo>
                <a:lnTo>
                  <a:pt x="64842" y="524363"/>
                </a:lnTo>
                <a:lnTo>
                  <a:pt x="73026" y="541221"/>
                </a:lnTo>
                <a:lnTo>
                  <a:pt x="124922" y="465963"/>
                </a:lnTo>
                <a:lnTo>
                  <a:pt x="129909" y="461178"/>
                </a:lnTo>
                <a:lnTo>
                  <a:pt x="136145" y="458739"/>
                </a:lnTo>
                <a:lnTo>
                  <a:pt x="137039" y="458739"/>
                </a:lnTo>
                <a:lnTo>
                  <a:pt x="137909" y="457454"/>
                </a:lnTo>
                <a:lnTo>
                  <a:pt x="138511" y="456565"/>
                </a:lnTo>
                <a:lnTo>
                  <a:pt x="155405" y="434848"/>
                </a:lnTo>
                <a:lnTo>
                  <a:pt x="156291" y="433705"/>
                </a:lnTo>
                <a:lnTo>
                  <a:pt x="156447" y="433705"/>
                </a:lnTo>
                <a:lnTo>
                  <a:pt x="174919" y="413512"/>
                </a:lnTo>
                <a:lnTo>
                  <a:pt x="175849" y="412496"/>
                </a:lnTo>
                <a:lnTo>
                  <a:pt x="196213" y="393954"/>
                </a:lnTo>
                <a:lnTo>
                  <a:pt x="196042" y="393954"/>
                </a:lnTo>
                <a:lnTo>
                  <a:pt x="218972" y="376174"/>
                </a:lnTo>
                <a:lnTo>
                  <a:pt x="219791" y="375539"/>
                </a:lnTo>
                <a:lnTo>
                  <a:pt x="230724" y="368173"/>
                </a:lnTo>
                <a:lnTo>
                  <a:pt x="231475" y="367665"/>
                </a:lnTo>
                <a:lnTo>
                  <a:pt x="242919" y="360680"/>
                </a:lnTo>
                <a:lnTo>
                  <a:pt x="242778" y="360680"/>
                </a:lnTo>
                <a:lnTo>
                  <a:pt x="255859" y="353441"/>
                </a:lnTo>
                <a:lnTo>
                  <a:pt x="255986" y="353441"/>
                </a:lnTo>
                <a:lnTo>
                  <a:pt x="268432" y="347218"/>
                </a:lnTo>
                <a:lnTo>
                  <a:pt x="280547" y="342011"/>
                </a:lnTo>
                <a:lnTo>
                  <a:pt x="280370" y="342011"/>
                </a:lnTo>
                <a:lnTo>
                  <a:pt x="293417" y="337058"/>
                </a:lnTo>
                <a:lnTo>
                  <a:pt x="306256" y="332867"/>
                </a:lnTo>
                <a:lnTo>
                  <a:pt x="307040" y="332613"/>
                </a:lnTo>
                <a:lnTo>
                  <a:pt x="319276" y="329438"/>
                </a:lnTo>
                <a:lnTo>
                  <a:pt x="320248" y="329184"/>
                </a:lnTo>
                <a:lnTo>
                  <a:pt x="320407" y="329184"/>
                </a:lnTo>
                <a:lnTo>
                  <a:pt x="333329" y="326390"/>
                </a:lnTo>
                <a:lnTo>
                  <a:pt x="334020" y="326390"/>
                </a:lnTo>
                <a:lnTo>
                  <a:pt x="345874" y="324485"/>
                </a:lnTo>
                <a:lnTo>
                  <a:pt x="345521" y="324485"/>
                </a:lnTo>
                <a:lnTo>
                  <a:pt x="346664" y="324358"/>
                </a:lnTo>
                <a:lnTo>
                  <a:pt x="347101" y="324358"/>
                </a:lnTo>
                <a:lnTo>
                  <a:pt x="359745" y="323342"/>
                </a:lnTo>
                <a:lnTo>
                  <a:pt x="358856" y="323342"/>
                </a:lnTo>
                <a:lnTo>
                  <a:pt x="387939" y="322453"/>
                </a:lnTo>
                <a:lnTo>
                  <a:pt x="433405" y="315595"/>
                </a:lnTo>
                <a:lnTo>
                  <a:pt x="477601" y="301371"/>
                </a:lnTo>
                <a:lnTo>
                  <a:pt x="508794" y="286512"/>
                </a:lnTo>
                <a:lnTo>
                  <a:pt x="398480" y="286512"/>
                </a:lnTo>
                <a:lnTo>
                  <a:pt x="398917" y="286441"/>
                </a:lnTo>
                <a:close/>
              </a:path>
              <a:path w="695325" h="610870">
                <a:moveTo>
                  <a:pt x="99430" y="530987"/>
                </a:moveTo>
                <a:lnTo>
                  <a:pt x="99189" y="531621"/>
                </a:lnTo>
                <a:lnTo>
                  <a:pt x="99430" y="530987"/>
                </a:lnTo>
                <a:close/>
              </a:path>
              <a:path w="695325" h="610870">
                <a:moveTo>
                  <a:pt x="104348" y="518033"/>
                </a:moveTo>
                <a:lnTo>
                  <a:pt x="104059" y="518795"/>
                </a:lnTo>
                <a:lnTo>
                  <a:pt x="104348" y="518033"/>
                </a:lnTo>
                <a:close/>
              </a:path>
              <a:path w="695325" h="610870">
                <a:moveTo>
                  <a:pt x="104425" y="518033"/>
                </a:moveTo>
                <a:lnTo>
                  <a:pt x="104094" y="518795"/>
                </a:lnTo>
                <a:lnTo>
                  <a:pt x="104425" y="518033"/>
                </a:lnTo>
                <a:close/>
              </a:path>
              <a:path w="695325" h="610870">
                <a:moveTo>
                  <a:pt x="109936" y="505332"/>
                </a:moveTo>
                <a:lnTo>
                  <a:pt x="109555" y="506095"/>
                </a:lnTo>
                <a:lnTo>
                  <a:pt x="109936" y="505332"/>
                </a:lnTo>
                <a:close/>
              </a:path>
              <a:path w="695325" h="610870">
                <a:moveTo>
                  <a:pt x="137033" y="458748"/>
                </a:moveTo>
                <a:lnTo>
                  <a:pt x="130435" y="468498"/>
                </a:lnTo>
                <a:lnTo>
                  <a:pt x="122636" y="481203"/>
                </a:lnTo>
                <a:lnTo>
                  <a:pt x="115778" y="493522"/>
                </a:lnTo>
                <a:lnTo>
                  <a:pt x="116159" y="492887"/>
                </a:lnTo>
                <a:lnTo>
                  <a:pt x="148806" y="492887"/>
                </a:lnTo>
                <a:lnTo>
                  <a:pt x="153624" y="485902"/>
                </a:lnTo>
                <a:lnTo>
                  <a:pt x="156358" y="479484"/>
                </a:lnTo>
                <a:lnTo>
                  <a:pt x="156450" y="472757"/>
                </a:lnTo>
                <a:lnTo>
                  <a:pt x="154017" y="466506"/>
                </a:lnTo>
                <a:lnTo>
                  <a:pt x="149179" y="461518"/>
                </a:lnTo>
                <a:lnTo>
                  <a:pt x="142835" y="458801"/>
                </a:lnTo>
                <a:lnTo>
                  <a:pt x="137033" y="458748"/>
                </a:lnTo>
                <a:close/>
              </a:path>
              <a:path w="695325" h="610870">
                <a:moveTo>
                  <a:pt x="116159" y="492887"/>
                </a:moveTo>
                <a:lnTo>
                  <a:pt x="115778" y="493522"/>
                </a:lnTo>
                <a:lnTo>
                  <a:pt x="116159" y="492887"/>
                </a:lnTo>
                <a:close/>
              </a:path>
              <a:path w="695325" h="610870">
                <a:moveTo>
                  <a:pt x="123017" y="480441"/>
                </a:moveTo>
                <a:lnTo>
                  <a:pt x="122595" y="481203"/>
                </a:lnTo>
                <a:lnTo>
                  <a:pt x="123017" y="480441"/>
                </a:lnTo>
                <a:close/>
              </a:path>
              <a:path w="695325" h="610870">
                <a:moveTo>
                  <a:pt x="123104" y="480441"/>
                </a:moveTo>
                <a:lnTo>
                  <a:pt x="122636" y="481203"/>
                </a:lnTo>
                <a:lnTo>
                  <a:pt x="123104" y="480441"/>
                </a:lnTo>
                <a:close/>
              </a:path>
              <a:path w="695325" h="610870">
                <a:moveTo>
                  <a:pt x="130435" y="468498"/>
                </a:moveTo>
                <a:lnTo>
                  <a:pt x="130002" y="469138"/>
                </a:lnTo>
                <a:lnTo>
                  <a:pt x="130435" y="468498"/>
                </a:lnTo>
                <a:close/>
              </a:path>
              <a:path w="695325" h="610870">
                <a:moveTo>
                  <a:pt x="138511" y="456565"/>
                </a:moveTo>
                <a:lnTo>
                  <a:pt x="137876" y="457454"/>
                </a:lnTo>
                <a:lnTo>
                  <a:pt x="138138" y="457115"/>
                </a:lnTo>
                <a:lnTo>
                  <a:pt x="138511" y="456565"/>
                </a:lnTo>
                <a:close/>
              </a:path>
              <a:path w="695325" h="610870">
                <a:moveTo>
                  <a:pt x="138138" y="457115"/>
                </a:moveTo>
                <a:lnTo>
                  <a:pt x="137876" y="457454"/>
                </a:lnTo>
                <a:lnTo>
                  <a:pt x="138138" y="457115"/>
                </a:lnTo>
                <a:close/>
              </a:path>
              <a:path w="695325" h="610870">
                <a:moveTo>
                  <a:pt x="138565" y="456565"/>
                </a:moveTo>
                <a:lnTo>
                  <a:pt x="138138" y="457115"/>
                </a:lnTo>
                <a:lnTo>
                  <a:pt x="138565" y="456565"/>
                </a:lnTo>
                <a:close/>
              </a:path>
              <a:path w="695325" h="610870">
                <a:moveTo>
                  <a:pt x="156447" y="433705"/>
                </a:moveTo>
                <a:lnTo>
                  <a:pt x="156291" y="433705"/>
                </a:lnTo>
                <a:lnTo>
                  <a:pt x="155420" y="434828"/>
                </a:lnTo>
                <a:lnTo>
                  <a:pt x="156447" y="433705"/>
                </a:lnTo>
                <a:close/>
              </a:path>
              <a:path w="695325" h="610870">
                <a:moveTo>
                  <a:pt x="175849" y="412496"/>
                </a:moveTo>
                <a:lnTo>
                  <a:pt x="174833" y="413512"/>
                </a:lnTo>
                <a:lnTo>
                  <a:pt x="175363" y="413026"/>
                </a:lnTo>
                <a:lnTo>
                  <a:pt x="175849" y="412496"/>
                </a:lnTo>
                <a:close/>
              </a:path>
              <a:path w="695325" h="610870">
                <a:moveTo>
                  <a:pt x="175363" y="413026"/>
                </a:moveTo>
                <a:lnTo>
                  <a:pt x="174833" y="413512"/>
                </a:lnTo>
                <a:lnTo>
                  <a:pt x="175363" y="413026"/>
                </a:lnTo>
                <a:close/>
              </a:path>
              <a:path w="695325" h="610870">
                <a:moveTo>
                  <a:pt x="175944" y="412496"/>
                </a:moveTo>
                <a:lnTo>
                  <a:pt x="175363" y="413026"/>
                </a:lnTo>
                <a:lnTo>
                  <a:pt x="175944" y="412496"/>
                </a:lnTo>
                <a:close/>
              </a:path>
              <a:path w="695325" h="610870">
                <a:moveTo>
                  <a:pt x="197165" y="393082"/>
                </a:moveTo>
                <a:lnTo>
                  <a:pt x="196042" y="393954"/>
                </a:lnTo>
                <a:lnTo>
                  <a:pt x="196213" y="393954"/>
                </a:lnTo>
                <a:lnTo>
                  <a:pt x="197165" y="393082"/>
                </a:lnTo>
                <a:close/>
              </a:path>
              <a:path w="695325" h="610870">
                <a:moveTo>
                  <a:pt x="219791" y="375539"/>
                </a:moveTo>
                <a:lnTo>
                  <a:pt x="218902" y="376174"/>
                </a:lnTo>
                <a:lnTo>
                  <a:pt x="219453" y="375801"/>
                </a:lnTo>
                <a:lnTo>
                  <a:pt x="219791" y="375539"/>
                </a:lnTo>
                <a:close/>
              </a:path>
              <a:path w="695325" h="610870">
                <a:moveTo>
                  <a:pt x="219453" y="375801"/>
                </a:moveTo>
                <a:lnTo>
                  <a:pt x="218902" y="376174"/>
                </a:lnTo>
                <a:lnTo>
                  <a:pt x="219453" y="375801"/>
                </a:lnTo>
                <a:close/>
              </a:path>
              <a:path w="695325" h="610870">
                <a:moveTo>
                  <a:pt x="219840" y="375539"/>
                </a:moveTo>
                <a:lnTo>
                  <a:pt x="219453" y="375801"/>
                </a:lnTo>
                <a:lnTo>
                  <a:pt x="219840" y="375539"/>
                </a:lnTo>
                <a:close/>
              </a:path>
              <a:path w="695325" h="610870">
                <a:moveTo>
                  <a:pt x="231540" y="367665"/>
                </a:moveTo>
                <a:lnTo>
                  <a:pt x="230835" y="368097"/>
                </a:lnTo>
                <a:lnTo>
                  <a:pt x="231540" y="367665"/>
                </a:lnTo>
                <a:close/>
              </a:path>
              <a:path w="695325" h="610870">
                <a:moveTo>
                  <a:pt x="243540" y="360299"/>
                </a:moveTo>
                <a:lnTo>
                  <a:pt x="242778" y="360680"/>
                </a:lnTo>
                <a:lnTo>
                  <a:pt x="242919" y="360680"/>
                </a:lnTo>
                <a:lnTo>
                  <a:pt x="243540" y="360299"/>
                </a:lnTo>
                <a:close/>
              </a:path>
              <a:path w="695325" h="610870">
                <a:moveTo>
                  <a:pt x="255986" y="353441"/>
                </a:moveTo>
                <a:lnTo>
                  <a:pt x="255859" y="353441"/>
                </a:lnTo>
                <a:lnTo>
                  <a:pt x="255224" y="353822"/>
                </a:lnTo>
                <a:lnTo>
                  <a:pt x="255986" y="353441"/>
                </a:lnTo>
                <a:close/>
              </a:path>
              <a:path w="695325" h="610870">
                <a:moveTo>
                  <a:pt x="268548" y="347218"/>
                </a:moveTo>
                <a:lnTo>
                  <a:pt x="267670" y="347599"/>
                </a:lnTo>
                <a:lnTo>
                  <a:pt x="268548" y="347218"/>
                </a:lnTo>
                <a:close/>
              </a:path>
              <a:path w="695325" h="610870">
                <a:moveTo>
                  <a:pt x="281132" y="341756"/>
                </a:moveTo>
                <a:lnTo>
                  <a:pt x="280370" y="342011"/>
                </a:lnTo>
                <a:lnTo>
                  <a:pt x="280547" y="342011"/>
                </a:lnTo>
                <a:lnTo>
                  <a:pt x="281132" y="341756"/>
                </a:lnTo>
                <a:close/>
              </a:path>
              <a:path w="695325" h="610870">
                <a:moveTo>
                  <a:pt x="293959" y="336852"/>
                </a:moveTo>
                <a:lnTo>
                  <a:pt x="293324" y="337058"/>
                </a:lnTo>
                <a:lnTo>
                  <a:pt x="293959" y="336852"/>
                </a:lnTo>
                <a:close/>
              </a:path>
              <a:path w="695325" h="610870">
                <a:moveTo>
                  <a:pt x="307040" y="332613"/>
                </a:moveTo>
                <a:lnTo>
                  <a:pt x="306151" y="332867"/>
                </a:lnTo>
                <a:lnTo>
                  <a:pt x="306694" y="332725"/>
                </a:lnTo>
                <a:lnTo>
                  <a:pt x="307040" y="332613"/>
                </a:lnTo>
                <a:close/>
              </a:path>
              <a:path w="695325" h="610870">
                <a:moveTo>
                  <a:pt x="306694" y="332725"/>
                </a:moveTo>
                <a:lnTo>
                  <a:pt x="306151" y="332867"/>
                </a:lnTo>
                <a:lnTo>
                  <a:pt x="306694" y="332725"/>
                </a:lnTo>
                <a:close/>
              </a:path>
              <a:path w="695325" h="610870">
                <a:moveTo>
                  <a:pt x="307123" y="332613"/>
                </a:moveTo>
                <a:lnTo>
                  <a:pt x="306694" y="332725"/>
                </a:lnTo>
                <a:lnTo>
                  <a:pt x="307123" y="332613"/>
                </a:lnTo>
                <a:close/>
              </a:path>
              <a:path w="695325" h="610870">
                <a:moveTo>
                  <a:pt x="320407" y="329184"/>
                </a:moveTo>
                <a:lnTo>
                  <a:pt x="320248" y="329184"/>
                </a:lnTo>
                <a:lnTo>
                  <a:pt x="319486" y="329383"/>
                </a:lnTo>
                <a:lnTo>
                  <a:pt x="320407" y="329184"/>
                </a:lnTo>
                <a:close/>
              </a:path>
              <a:path w="695325" h="610870">
                <a:moveTo>
                  <a:pt x="334020" y="326390"/>
                </a:moveTo>
                <a:lnTo>
                  <a:pt x="333329" y="326390"/>
                </a:lnTo>
                <a:lnTo>
                  <a:pt x="332440" y="326644"/>
                </a:lnTo>
                <a:lnTo>
                  <a:pt x="334020" y="326390"/>
                </a:lnTo>
                <a:close/>
              </a:path>
              <a:path w="695325" h="610870">
                <a:moveTo>
                  <a:pt x="346664" y="324358"/>
                </a:moveTo>
                <a:lnTo>
                  <a:pt x="345521" y="324485"/>
                </a:lnTo>
                <a:lnTo>
                  <a:pt x="346226" y="324428"/>
                </a:lnTo>
                <a:lnTo>
                  <a:pt x="346664" y="324358"/>
                </a:lnTo>
                <a:close/>
              </a:path>
              <a:path w="695325" h="610870">
                <a:moveTo>
                  <a:pt x="346226" y="324428"/>
                </a:moveTo>
                <a:lnTo>
                  <a:pt x="345521" y="324485"/>
                </a:lnTo>
                <a:lnTo>
                  <a:pt x="345874" y="324485"/>
                </a:lnTo>
                <a:lnTo>
                  <a:pt x="346226" y="324428"/>
                </a:lnTo>
                <a:close/>
              </a:path>
              <a:path w="695325" h="610870">
                <a:moveTo>
                  <a:pt x="347101" y="324358"/>
                </a:moveTo>
                <a:lnTo>
                  <a:pt x="346664" y="324358"/>
                </a:lnTo>
                <a:lnTo>
                  <a:pt x="346226" y="324428"/>
                </a:lnTo>
                <a:lnTo>
                  <a:pt x="347101" y="324358"/>
                </a:lnTo>
                <a:close/>
              </a:path>
              <a:path w="695325" h="610870">
                <a:moveTo>
                  <a:pt x="399623" y="286385"/>
                </a:moveTo>
                <a:lnTo>
                  <a:pt x="398917" y="286441"/>
                </a:lnTo>
                <a:lnTo>
                  <a:pt x="398480" y="286512"/>
                </a:lnTo>
                <a:lnTo>
                  <a:pt x="399623" y="286385"/>
                </a:lnTo>
                <a:close/>
              </a:path>
              <a:path w="695325" h="610870">
                <a:moveTo>
                  <a:pt x="509025" y="286385"/>
                </a:moveTo>
                <a:lnTo>
                  <a:pt x="399623" y="286385"/>
                </a:lnTo>
                <a:lnTo>
                  <a:pt x="398480" y="286512"/>
                </a:lnTo>
                <a:lnTo>
                  <a:pt x="508794" y="286512"/>
                </a:lnTo>
                <a:lnTo>
                  <a:pt x="509025" y="286385"/>
                </a:lnTo>
                <a:close/>
              </a:path>
              <a:path w="695325" h="610870">
                <a:moveTo>
                  <a:pt x="412704" y="284225"/>
                </a:moveTo>
                <a:lnTo>
                  <a:pt x="398917" y="286441"/>
                </a:lnTo>
                <a:lnTo>
                  <a:pt x="399623" y="286385"/>
                </a:lnTo>
                <a:lnTo>
                  <a:pt x="509025" y="286385"/>
                </a:lnTo>
                <a:lnTo>
                  <a:pt x="512486" y="284480"/>
                </a:lnTo>
                <a:lnTo>
                  <a:pt x="411815" y="284480"/>
                </a:lnTo>
                <a:lnTo>
                  <a:pt x="412704" y="284225"/>
                </a:lnTo>
                <a:close/>
              </a:path>
              <a:path w="695325" h="610870">
                <a:moveTo>
                  <a:pt x="425658" y="281486"/>
                </a:moveTo>
                <a:lnTo>
                  <a:pt x="411815" y="284480"/>
                </a:lnTo>
                <a:lnTo>
                  <a:pt x="512486" y="284480"/>
                </a:lnTo>
                <a:lnTo>
                  <a:pt x="517561" y="281686"/>
                </a:lnTo>
                <a:lnTo>
                  <a:pt x="424896" y="281686"/>
                </a:lnTo>
                <a:lnTo>
                  <a:pt x="425658" y="281486"/>
                </a:lnTo>
                <a:close/>
              </a:path>
              <a:path w="695325" h="610870">
                <a:moveTo>
                  <a:pt x="518023" y="281431"/>
                </a:moveTo>
                <a:lnTo>
                  <a:pt x="425912" y="281431"/>
                </a:lnTo>
                <a:lnTo>
                  <a:pt x="424896" y="281686"/>
                </a:lnTo>
                <a:lnTo>
                  <a:pt x="517561" y="281686"/>
                </a:lnTo>
                <a:lnTo>
                  <a:pt x="518023" y="281431"/>
                </a:lnTo>
                <a:close/>
              </a:path>
              <a:path w="695325" h="610870">
                <a:moveTo>
                  <a:pt x="523741" y="278003"/>
                </a:moveTo>
                <a:lnTo>
                  <a:pt x="438993" y="278003"/>
                </a:lnTo>
                <a:lnTo>
                  <a:pt x="438104" y="278256"/>
                </a:lnTo>
                <a:lnTo>
                  <a:pt x="425658" y="281486"/>
                </a:lnTo>
                <a:lnTo>
                  <a:pt x="425912" y="281431"/>
                </a:lnTo>
                <a:lnTo>
                  <a:pt x="518023" y="281431"/>
                </a:lnTo>
                <a:lnTo>
                  <a:pt x="519638" y="280543"/>
                </a:lnTo>
                <a:lnTo>
                  <a:pt x="523741" y="278003"/>
                </a:lnTo>
                <a:close/>
              </a:path>
              <a:path w="695325" h="610870">
                <a:moveTo>
                  <a:pt x="438450" y="278144"/>
                </a:moveTo>
                <a:lnTo>
                  <a:pt x="438021" y="278256"/>
                </a:lnTo>
                <a:lnTo>
                  <a:pt x="438450" y="278144"/>
                </a:lnTo>
                <a:close/>
              </a:path>
              <a:path w="695325" h="610870">
                <a:moveTo>
                  <a:pt x="438993" y="278003"/>
                </a:moveTo>
                <a:lnTo>
                  <a:pt x="438450" y="278144"/>
                </a:lnTo>
                <a:lnTo>
                  <a:pt x="438104" y="278256"/>
                </a:lnTo>
                <a:lnTo>
                  <a:pt x="438993" y="278003"/>
                </a:lnTo>
                <a:close/>
              </a:path>
              <a:path w="695325" h="610870">
                <a:moveTo>
                  <a:pt x="530511" y="273812"/>
                </a:moveTo>
                <a:lnTo>
                  <a:pt x="451820" y="273812"/>
                </a:lnTo>
                <a:lnTo>
                  <a:pt x="438450" y="278144"/>
                </a:lnTo>
                <a:lnTo>
                  <a:pt x="438993" y="278003"/>
                </a:lnTo>
                <a:lnTo>
                  <a:pt x="523741" y="278003"/>
                </a:lnTo>
                <a:lnTo>
                  <a:pt x="530511" y="273812"/>
                </a:lnTo>
                <a:close/>
              </a:path>
              <a:path w="695325" h="610870">
                <a:moveTo>
                  <a:pt x="538044" y="268859"/>
                </a:moveTo>
                <a:lnTo>
                  <a:pt x="464774" y="268859"/>
                </a:lnTo>
                <a:lnTo>
                  <a:pt x="451185" y="274017"/>
                </a:lnTo>
                <a:lnTo>
                  <a:pt x="451820" y="273812"/>
                </a:lnTo>
                <a:lnTo>
                  <a:pt x="530511" y="273812"/>
                </a:lnTo>
                <a:lnTo>
                  <a:pt x="532973" y="272288"/>
                </a:lnTo>
                <a:lnTo>
                  <a:pt x="538044" y="268859"/>
                </a:lnTo>
                <a:close/>
              </a:path>
              <a:path w="695325" h="610870">
                <a:moveTo>
                  <a:pt x="563089" y="250190"/>
                </a:moveTo>
                <a:lnTo>
                  <a:pt x="502366" y="250190"/>
                </a:lnTo>
                <a:lnTo>
                  <a:pt x="489285" y="257429"/>
                </a:lnTo>
                <a:lnTo>
                  <a:pt x="476712" y="263652"/>
                </a:lnTo>
                <a:lnTo>
                  <a:pt x="464012" y="269113"/>
                </a:lnTo>
                <a:lnTo>
                  <a:pt x="464774" y="268859"/>
                </a:lnTo>
                <a:lnTo>
                  <a:pt x="538044" y="268859"/>
                </a:lnTo>
                <a:lnTo>
                  <a:pt x="546308" y="263271"/>
                </a:lnTo>
                <a:lnTo>
                  <a:pt x="563089" y="250190"/>
                </a:lnTo>
                <a:close/>
              </a:path>
              <a:path w="695325" h="610870">
                <a:moveTo>
                  <a:pt x="477474" y="263271"/>
                </a:moveTo>
                <a:lnTo>
                  <a:pt x="476596" y="263652"/>
                </a:lnTo>
                <a:lnTo>
                  <a:pt x="477474" y="263271"/>
                </a:lnTo>
                <a:close/>
              </a:path>
              <a:path w="695325" h="610870">
                <a:moveTo>
                  <a:pt x="489920" y="257048"/>
                </a:moveTo>
                <a:lnTo>
                  <a:pt x="489158" y="257429"/>
                </a:lnTo>
                <a:lnTo>
                  <a:pt x="489920" y="257048"/>
                </a:lnTo>
                <a:close/>
              </a:path>
              <a:path w="695325" h="610870">
                <a:moveTo>
                  <a:pt x="572456" y="242697"/>
                </a:moveTo>
                <a:lnTo>
                  <a:pt x="514431" y="242697"/>
                </a:lnTo>
                <a:lnTo>
                  <a:pt x="513669" y="243205"/>
                </a:lnTo>
                <a:lnTo>
                  <a:pt x="501604" y="250571"/>
                </a:lnTo>
                <a:lnTo>
                  <a:pt x="502366" y="250190"/>
                </a:lnTo>
                <a:lnTo>
                  <a:pt x="563089" y="250190"/>
                </a:lnTo>
                <a:lnTo>
                  <a:pt x="571073" y="243967"/>
                </a:lnTo>
                <a:lnTo>
                  <a:pt x="572456" y="242697"/>
                </a:lnTo>
                <a:close/>
              </a:path>
              <a:path w="695325" h="610870">
                <a:moveTo>
                  <a:pt x="514309" y="242772"/>
                </a:moveTo>
                <a:lnTo>
                  <a:pt x="513603" y="243205"/>
                </a:lnTo>
                <a:lnTo>
                  <a:pt x="514309" y="242772"/>
                </a:lnTo>
                <a:close/>
              </a:path>
              <a:path w="695325" h="610870">
                <a:moveTo>
                  <a:pt x="581167" y="234696"/>
                </a:moveTo>
                <a:lnTo>
                  <a:pt x="526242" y="234696"/>
                </a:lnTo>
                <a:lnTo>
                  <a:pt x="525353" y="235331"/>
                </a:lnTo>
                <a:lnTo>
                  <a:pt x="514309" y="242772"/>
                </a:lnTo>
                <a:lnTo>
                  <a:pt x="572456" y="242697"/>
                </a:lnTo>
                <a:lnTo>
                  <a:pt x="581167" y="234696"/>
                </a:lnTo>
                <a:close/>
              </a:path>
              <a:path w="695325" h="610870">
                <a:moveTo>
                  <a:pt x="525691" y="235068"/>
                </a:moveTo>
                <a:lnTo>
                  <a:pt x="525304" y="235331"/>
                </a:lnTo>
                <a:lnTo>
                  <a:pt x="525691" y="235068"/>
                </a:lnTo>
                <a:close/>
              </a:path>
              <a:path w="695325" h="610870">
                <a:moveTo>
                  <a:pt x="526242" y="234696"/>
                </a:moveTo>
                <a:lnTo>
                  <a:pt x="525691" y="235068"/>
                </a:lnTo>
                <a:lnTo>
                  <a:pt x="525353" y="235331"/>
                </a:lnTo>
                <a:lnTo>
                  <a:pt x="526242" y="234696"/>
                </a:lnTo>
                <a:close/>
              </a:path>
              <a:path w="695325" h="610870">
                <a:moveTo>
                  <a:pt x="599573" y="216916"/>
                </a:moveTo>
                <a:lnTo>
                  <a:pt x="549102" y="216916"/>
                </a:lnTo>
                <a:lnTo>
                  <a:pt x="525691" y="235068"/>
                </a:lnTo>
                <a:lnTo>
                  <a:pt x="526242" y="234696"/>
                </a:lnTo>
                <a:lnTo>
                  <a:pt x="581167" y="234696"/>
                </a:lnTo>
                <a:lnTo>
                  <a:pt x="594441" y="222504"/>
                </a:lnTo>
                <a:lnTo>
                  <a:pt x="599573" y="216916"/>
                </a:lnTo>
                <a:close/>
              </a:path>
              <a:path w="695325" h="610870">
                <a:moveTo>
                  <a:pt x="617290" y="197358"/>
                </a:moveTo>
                <a:lnTo>
                  <a:pt x="570311" y="197358"/>
                </a:lnTo>
                <a:lnTo>
                  <a:pt x="569295" y="198374"/>
                </a:lnTo>
                <a:lnTo>
                  <a:pt x="547978" y="217787"/>
                </a:lnTo>
                <a:lnTo>
                  <a:pt x="549102" y="216916"/>
                </a:lnTo>
                <a:lnTo>
                  <a:pt x="599573" y="216916"/>
                </a:lnTo>
                <a:lnTo>
                  <a:pt x="615904" y="199136"/>
                </a:lnTo>
                <a:lnTo>
                  <a:pt x="617290" y="197358"/>
                </a:lnTo>
                <a:close/>
              </a:path>
              <a:path w="695325" h="610870">
                <a:moveTo>
                  <a:pt x="569780" y="197843"/>
                </a:moveTo>
                <a:lnTo>
                  <a:pt x="569200" y="198374"/>
                </a:lnTo>
                <a:lnTo>
                  <a:pt x="569780" y="197843"/>
                </a:lnTo>
                <a:close/>
              </a:path>
              <a:path w="695325" h="610870">
                <a:moveTo>
                  <a:pt x="570311" y="197358"/>
                </a:moveTo>
                <a:lnTo>
                  <a:pt x="569780" y="197843"/>
                </a:lnTo>
                <a:lnTo>
                  <a:pt x="569295" y="198374"/>
                </a:lnTo>
                <a:lnTo>
                  <a:pt x="570311" y="197358"/>
                </a:lnTo>
                <a:close/>
              </a:path>
              <a:path w="695325" h="610870">
                <a:moveTo>
                  <a:pt x="589724" y="176041"/>
                </a:moveTo>
                <a:lnTo>
                  <a:pt x="569780" y="197843"/>
                </a:lnTo>
                <a:lnTo>
                  <a:pt x="570311" y="197358"/>
                </a:lnTo>
                <a:lnTo>
                  <a:pt x="617290" y="197358"/>
                </a:lnTo>
                <a:lnTo>
                  <a:pt x="633030" y="177165"/>
                </a:lnTo>
                <a:lnTo>
                  <a:pt x="588853" y="177165"/>
                </a:lnTo>
                <a:lnTo>
                  <a:pt x="589724" y="176041"/>
                </a:lnTo>
                <a:close/>
              </a:path>
              <a:path w="695325" h="610870">
                <a:moveTo>
                  <a:pt x="633921" y="176022"/>
                </a:moveTo>
                <a:lnTo>
                  <a:pt x="589742" y="176022"/>
                </a:lnTo>
                <a:lnTo>
                  <a:pt x="588853" y="177165"/>
                </a:lnTo>
                <a:lnTo>
                  <a:pt x="633030" y="177165"/>
                </a:lnTo>
                <a:lnTo>
                  <a:pt x="633921" y="176022"/>
                </a:lnTo>
                <a:close/>
              </a:path>
              <a:path w="695325" h="610870">
                <a:moveTo>
                  <a:pt x="648942" y="153416"/>
                </a:moveTo>
                <a:lnTo>
                  <a:pt x="607268" y="153416"/>
                </a:lnTo>
                <a:lnTo>
                  <a:pt x="606633" y="154305"/>
                </a:lnTo>
                <a:lnTo>
                  <a:pt x="589724" y="176041"/>
                </a:lnTo>
                <a:lnTo>
                  <a:pt x="633921" y="176022"/>
                </a:lnTo>
                <a:lnTo>
                  <a:pt x="635208" y="174371"/>
                </a:lnTo>
                <a:lnTo>
                  <a:pt x="644225" y="161036"/>
                </a:lnTo>
                <a:lnTo>
                  <a:pt x="648942" y="153416"/>
                </a:lnTo>
                <a:close/>
              </a:path>
              <a:path w="695325" h="610870">
                <a:moveTo>
                  <a:pt x="607006" y="153754"/>
                </a:moveTo>
                <a:lnTo>
                  <a:pt x="606579" y="154305"/>
                </a:lnTo>
                <a:lnTo>
                  <a:pt x="607006" y="153754"/>
                </a:lnTo>
                <a:close/>
              </a:path>
              <a:path w="695325" h="610870">
                <a:moveTo>
                  <a:pt x="607268" y="153416"/>
                </a:moveTo>
                <a:lnTo>
                  <a:pt x="607006" y="153754"/>
                </a:lnTo>
                <a:lnTo>
                  <a:pt x="606633" y="154305"/>
                </a:lnTo>
                <a:lnTo>
                  <a:pt x="607268" y="153416"/>
                </a:lnTo>
                <a:close/>
              </a:path>
              <a:path w="695325" h="610870">
                <a:moveTo>
                  <a:pt x="655766" y="141731"/>
                </a:moveTo>
                <a:lnTo>
                  <a:pt x="615142" y="141731"/>
                </a:lnTo>
                <a:lnTo>
                  <a:pt x="607006" y="153754"/>
                </a:lnTo>
                <a:lnTo>
                  <a:pt x="607268" y="153416"/>
                </a:lnTo>
                <a:lnTo>
                  <a:pt x="648942" y="153416"/>
                </a:lnTo>
                <a:lnTo>
                  <a:pt x="652480" y="147700"/>
                </a:lnTo>
                <a:lnTo>
                  <a:pt x="655766" y="141731"/>
                </a:lnTo>
                <a:close/>
              </a:path>
              <a:path w="695325" h="610870">
                <a:moveTo>
                  <a:pt x="668092" y="117348"/>
                </a:moveTo>
                <a:lnTo>
                  <a:pt x="629366" y="117348"/>
                </a:lnTo>
                <a:lnTo>
                  <a:pt x="622127" y="130429"/>
                </a:lnTo>
                <a:lnTo>
                  <a:pt x="614709" y="142371"/>
                </a:lnTo>
                <a:lnTo>
                  <a:pt x="615142" y="141731"/>
                </a:lnTo>
                <a:lnTo>
                  <a:pt x="655766" y="141731"/>
                </a:lnTo>
                <a:lnTo>
                  <a:pt x="660100" y="133858"/>
                </a:lnTo>
                <a:lnTo>
                  <a:pt x="666958" y="119887"/>
                </a:lnTo>
                <a:lnTo>
                  <a:pt x="668092" y="117348"/>
                </a:lnTo>
                <a:close/>
              </a:path>
              <a:path w="695325" h="610870">
                <a:moveTo>
                  <a:pt x="622508" y="129667"/>
                </a:moveTo>
                <a:lnTo>
                  <a:pt x="622040" y="130429"/>
                </a:lnTo>
                <a:lnTo>
                  <a:pt x="622508" y="129667"/>
                </a:lnTo>
                <a:close/>
              </a:path>
              <a:path w="695325" h="610870">
                <a:moveTo>
                  <a:pt x="673643" y="104775"/>
                </a:moveTo>
                <a:lnTo>
                  <a:pt x="635589" y="104775"/>
                </a:lnTo>
                <a:lnTo>
                  <a:pt x="628985" y="117983"/>
                </a:lnTo>
                <a:lnTo>
                  <a:pt x="629366" y="117348"/>
                </a:lnTo>
                <a:lnTo>
                  <a:pt x="668092" y="117348"/>
                </a:lnTo>
                <a:lnTo>
                  <a:pt x="673356" y="105537"/>
                </a:lnTo>
                <a:lnTo>
                  <a:pt x="673643" y="104775"/>
                </a:lnTo>
                <a:close/>
              </a:path>
              <a:path w="695325" h="610870">
                <a:moveTo>
                  <a:pt x="682721" y="79121"/>
                </a:moveTo>
                <a:lnTo>
                  <a:pt x="646003" y="79121"/>
                </a:lnTo>
                <a:lnTo>
                  <a:pt x="645749" y="79883"/>
                </a:lnTo>
                <a:lnTo>
                  <a:pt x="640796" y="92837"/>
                </a:lnTo>
                <a:lnTo>
                  <a:pt x="635208" y="105537"/>
                </a:lnTo>
                <a:lnTo>
                  <a:pt x="635589" y="104775"/>
                </a:lnTo>
                <a:lnTo>
                  <a:pt x="673643" y="104775"/>
                </a:lnTo>
                <a:lnTo>
                  <a:pt x="678769" y="91186"/>
                </a:lnTo>
                <a:lnTo>
                  <a:pt x="682721" y="79121"/>
                </a:lnTo>
                <a:close/>
              </a:path>
              <a:path w="695325" h="610870">
                <a:moveTo>
                  <a:pt x="641050" y="92075"/>
                </a:moveTo>
                <a:lnTo>
                  <a:pt x="640719" y="92837"/>
                </a:lnTo>
                <a:lnTo>
                  <a:pt x="641050" y="92075"/>
                </a:lnTo>
                <a:close/>
              </a:path>
              <a:path w="695325" h="610870">
                <a:moveTo>
                  <a:pt x="645955" y="79247"/>
                </a:moveTo>
                <a:lnTo>
                  <a:pt x="645714" y="79883"/>
                </a:lnTo>
                <a:lnTo>
                  <a:pt x="645955" y="79247"/>
                </a:lnTo>
                <a:close/>
              </a:path>
              <a:path w="695325" h="610870">
                <a:moveTo>
                  <a:pt x="686297" y="66167"/>
                </a:moveTo>
                <a:lnTo>
                  <a:pt x="650194" y="66167"/>
                </a:lnTo>
                <a:lnTo>
                  <a:pt x="649940" y="67056"/>
                </a:lnTo>
                <a:lnTo>
                  <a:pt x="645955" y="79247"/>
                </a:lnTo>
                <a:lnTo>
                  <a:pt x="682721" y="79121"/>
                </a:lnTo>
                <a:lnTo>
                  <a:pt x="683595" y="76453"/>
                </a:lnTo>
                <a:lnTo>
                  <a:pt x="686297" y="66167"/>
                </a:lnTo>
                <a:close/>
              </a:path>
              <a:path w="695325" h="610870">
                <a:moveTo>
                  <a:pt x="650082" y="66513"/>
                </a:moveTo>
                <a:lnTo>
                  <a:pt x="649906" y="67056"/>
                </a:lnTo>
                <a:lnTo>
                  <a:pt x="650082" y="66513"/>
                </a:lnTo>
                <a:close/>
              </a:path>
              <a:path w="695325" h="610870">
                <a:moveTo>
                  <a:pt x="650194" y="66167"/>
                </a:moveTo>
                <a:lnTo>
                  <a:pt x="650082" y="66513"/>
                </a:lnTo>
                <a:lnTo>
                  <a:pt x="649940" y="67056"/>
                </a:lnTo>
                <a:lnTo>
                  <a:pt x="650194" y="66167"/>
                </a:lnTo>
                <a:close/>
              </a:path>
              <a:path w="695325" h="610870">
                <a:moveTo>
                  <a:pt x="689335" y="52959"/>
                </a:moveTo>
                <a:lnTo>
                  <a:pt x="653623" y="52959"/>
                </a:lnTo>
                <a:lnTo>
                  <a:pt x="650082" y="66513"/>
                </a:lnTo>
                <a:lnTo>
                  <a:pt x="650194" y="66167"/>
                </a:lnTo>
                <a:lnTo>
                  <a:pt x="686297" y="66167"/>
                </a:lnTo>
                <a:lnTo>
                  <a:pt x="687532" y="61468"/>
                </a:lnTo>
                <a:lnTo>
                  <a:pt x="689335" y="52959"/>
                </a:lnTo>
                <a:close/>
              </a:path>
              <a:path w="695325" h="610870">
                <a:moveTo>
                  <a:pt x="691697" y="39877"/>
                </a:moveTo>
                <a:lnTo>
                  <a:pt x="656417" y="39877"/>
                </a:lnTo>
                <a:lnTo>
                  <a:pt x="653424" y="53720"/>
                </a:lnTo>
                <a:lnTo>
                  <a:pt x="653623" y="52959"/>
                </a:lnTo>
                <a:lnTo>
                  <a:pt x="689335" y="52959"/>
                </a:lnTo>
                <a:lnTo>
                  <a:pt x="690707" y="46482"/>
                </a:lnTo>
                <a:lnTo>
                  <a:pt x="691697" y="39877"/>
                </a:lnTo>
                <a:close/>
              </a:path>
              <a:path w="695325" h="610870">
                <a:moveTo>
                  <a:pt x="693424" y="26543"/>
                </a:moveTo>
                <a:lnTo>
                  <a:pt x="658449" y="26543"/>
                </a:lnTo>
                <a:lnTo>
                  <a:pt x="658322" y="27686"/>
                </a:lnTo>
                <a:lnTo>
                  <a:pt x="656163" y="40767"/>
                </a:lnTo>
                <a:lnTo>
                  <a:pt x="656417" y="39877"/>
                </a:lnTo>
                <a:lnTo>
                  <a:pt x="691697" y="39877"/>
                </a:lnTo>
                <a:lnTo>
                  <a:pt x="692993" y="31242"/>
                </a:lnTo>
                <a:lnTo>
                  <a:pt x="693424" y="26543"/>
                </a:lnTo>
                <a:close/>
              </a:path>
              <a:path w="695325" h="610870">
                <a:moveTo>
                  <a:pt x="658379" y="26980"/>
                </a:moveTo>
                <a:lnTo>
                  <a:pt x="658265" y="27686"/>
                </a:lnTo>
                <a:lnTo>
                  <a:pt x="658379" y="26980"/>
                </a:lnTo>
                <a:close/>
              </a:path>
              <a:path w="695325" h="610870">
                <a:moveTo>
                  <a:pt x="658449" y="26543"/>
                </a:moveTo>
                <a:lnTo>
                  <a:pt x="658379" y="26980"/>
                </a:lnTo>
                <a:lnTo>
                  <a:pt x="658322" y="27686"/>
                </a:lnTo>
                <a:lnTo>
                  <a:pt x="658449" y="26543"/>
                </a:lnTo>
                <a:close/>
              </a:path>
              <a:path w="695325" h="610870">
                <a:moveTo>
                  <a:pt x="659973" y="0"/>
                </a:moveTo>
                <a:lnTo>
                  <a:pt x="659465" y="14350"/>
                </a:lnTo>
                <a:lnTo>
                  <a:pt x="658379" y="26980"/>
                </a:lnTo>
                <a:lnTo>
                  <a:pt x="658449" y="26543"/>
                </a:lnTo>
                <a:lnTo>
                  <a:pt x="693424" y="26543"/>
                </a:lnTo>
                <a:lnTo>
                  <a:pt x="694390" y="16001"/>
                </a:lnTo>
                <a:lnTo>
                  <a:pt x="694771" y="1270"/>
                </a:lnTo>
                <a:lnTo>
                  <a:pt x="659973" y="0"/>
                </a:lnTo>
                <a:close/>
              </a:path>
              <a:path w="695325" h="610870">
                <a:moveTo>
                  <a:pt x="659465" y="13462"/>
                </a:moveTo>
                <a:lnTo>
                  <a:pt x="659393" y="14350"/>
                </a:lnTo>
                <a:lnTo>
                  <a:pt x="659465" y="13462"/>
                </a:lnTo>
                <a:close/>
              </a:path>
            </a:pathLst>
          </a:custGeom>
          <a:solidFill>
            <a:srgbClr val="5B9BD4"/>
          </a:solidFill>
        </p:spPr>
        <p:txBody>
          <a:bodyPr wrap="square" lIns="0" tIns="0" rIns="0" bIns="0" rtlCol="0"/>
          <a:lstStyle/>
          <a:p>
            <a:endParaRPr/>
          </a:p>
        </p:txBody>
      </p:sp>
      <p:sp>
        <p:nvSpPr>
          <p:cNvPr id="13" name="object 13">
            <a:extLst>
              <a:ext uri="{FF2B5EF4-FFF2-40B4-BE49-F238E27FC236}">
                <a16:creationId xmlns:a16="http://schemas.microsoft.com/office/drawing/2014/main" xmlns="" id="{AF8D90FD-1E28-36B3-75CB-3A90E8AAB17F}"/>
              </a:ext>
            </a:extLst>
          </p:cNvPr>
          <p:cNvSpPr txBox="1"/>
          <p:nvPr/>
        </p:nvSpPr>
        <p:spPr>
          <a:xfrm>
            <a:off x="2493793" y="4639165"/>
            <a:ext cx="828040"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Calibri"/>
                <a:cs typeface="Calibri"/>
              </a:rPr>
              <a:t>y is </a:t>
            </a:r>
            <a:r>
              <a:rPr sz="1800" spc="5" dirty="0">
                <a:latin typeface="Calibri"/>
                <a:cs typeface="Calibri"/>
              </a:rPr>
              <a:t> </a:t>
            </a:r>
            <a:r>
              <a:rPr sz="1800" spc="-5" dirty="0">
                <a:latin typeface="Calibri"/>
                <a:cs typeface="Calibri"/>
              </a:rPr>
              <a:t>dec</a:t>
            </a:r>
            <a:r>
              <a:rPr sz="1800" spc="-10" dirty="0">
                <a:latin typeface="Calibri"/>
                <a:cs typeface="Calibri"/>
              </a:rPr>
              <a:t>l</a:t>
            </a:r>
            <a:r>
              <a:rPr sz="1800" dirty="0">
                <a:latin typeface="Calibri"/>
                <a:cs typeface="Calibri"/>
              </a:rPr>
              <a:t>a</a:t>
            </a:r>
            <a:r>
              <a:rPr sz="1800" spc="-30" dirty="0">
                <a:latin typeface="Calibri"/>
                <a:cs typeface="Calibri"/>
              </a:rPr>
              <a:t>r</a:t>
            </a:r>
            <a:r>
              <a:rPr sz="1800" dirty="0">
                <a:latin typeface="Calibri"/>
                <a:cs typeface="Calibri"/>
              </a:rPr>
              <a:t>ed  as</a:t>
            </a:r>
            <a:r>
              <a:rPr sz="1800" spc="-25" dirty="0">
                <a:latin typeface="Calibri"/>
                <a:cs typeface="Calibri"/>
              </a:rPr>
              <a:t> </a:t>
            </a:r>
            <a:r>
              <a:rPr sz="1800" spc="-10" dirty="0">
                <a:latin typeface="Calibri"/>
                <a:cs typeface="Calibri"/>
              </a:rPr>
              <a:t>float</a:t>
            </a:r>
            <a:endParaRPr sz="1800" dirty="0">
              <a:latin typeface="Calibri"/>
              <a:cs typeface="Calibri"/>
            </a:endParaRPr>
          </a:p>
        </p:txBody>
      </p:sp>
      <p:sp>
        <p:nvSpPr>
          <p:cNvPr id="14" name="object 14">
            <a:extLst>
              <a:ext uri="{FF2B5EF4-FFF2-40B4-BE49-F238E27FC236}">
                <a16:creationId xmlns:a16="http://schemas.microsoft.com/office/drawing/2014/main" xmlns="" id="{740D78DB-A64A-3B6C-E4C1-27746A4CD0A9}"/>
              </a:ext>
            </a:extLst>
          </p:cNvPr>
          <p:cNvSpPr/>
          <p:nvPr/>
        </p:nvSpPr>
        <p:spPr>
          <a:xfrm>
            <a:off x="7768679" y="2207260"/>
            <a:ext cx="6132830" cy="1833880"/>
          </a:xfrm>
          <a:custGeom>
            <a:avLst/>
            <a:gdLst/>
            <a:ahLst/>
            <a:cxnLst/>
            <a:rect l="l" t="t" r="r" b="b"/>
            <a:pathLst>
              <a:path w="6132830" h="1833879">
                <a:moveTo>
                  <a:pt x="0" y="305562"/>
                </a:moveTo>
                <a:lnTo>
                  <a:pt x="3998" y="255991"/>
                </a:lnTo>
                <a:lnTo>
                  <a:pt x="15575" y="208970"/>
                </a:lnTo>
                <a:lnTo>
                  <a:pt x="34101" y="165127"/>
                </a:lnTo>
                <a:lnTo>
                  <a:pt x="58948" y="125089"/>
                </a:lnTo>
                <a:lnTo>
                  <a:pt x="89487" y="89487"/>
                </a:lnTo>
                <a:lnTo>
                  <a:pt x="125089" y="58948"/>
                </a:lnTo>
                <a:lnTo>
                  <a:pt x="165127" y="34101"/>
                </a:lnTo>
                <a:lnTo>
                  <a:pt x="208970" y="15575"/>
                </a:lnTo>
                <a:lnTo>
                  <a:pt x="255991" y="3998"/>
                </a:lnTo>
                <a:lnTo>
                  <a:pt x="305562" y="0"/>
                </a:lnTo>
                <a:lnTo>
                  <a:pt x="5827014" y="0"/>
                </a:lnTo>
                <a:lnTo>
                  <a:pt x="5876584" y="3998"/>
                </a:lnTo>
                <a:lnTo>
                  <a:pt x="5923605" y="15575"/>
                </a:lnTo>
                <a:lnTo>
                  <a:pt x="5967448" y="34101"/>
                </a:lnTo>
                <a:lnTo>
                  <a:pt x="6007486" y="58948"/>
                </a:lnTo>
                <a:lnTo>
                  <a:pt x="6043088" y="89487"/>
                </a:lnTo>
                <a:lnTo>
                  <a:pt x="6073627" y="125089"/>
                </a:lnTo>
                <a:lnTo>
                  <a:pt x="6098474" y="165127"/>
                </a:lnTo>
                <a:lnTo>
                  <a:pt x="6117000" y="208970"/>
                </a:lnTo>
                <a:lnTo>
                  <a:pt x="6128577" y="255991"/>
                </a:lnTo>
                <a:lnTo>
                  <a:pt x="6132576" y="305562"/>
                </a:lnTo>
                <a:lnTo>
                  <a:pt x="6132576" y="1527810"/>
                </a:lnTo>
                <a:lnTo>
                  <a:pt x="6128577" y="1577380"/>
                </a:lnTo>
                <a:lnTo>
                  <a:pt x="6117000" y="1624401"/>
                </a:lnTo>
                <a:lnTo>
                  <a:pt x="6098474" y="1668244"/>
                </a:lnTo>
                <a:lnTo>
                  <a:pt x="6073627" y="1708282"/>
                </a:lnTo>
                <a:lnTo>
                  <a:pt x="6043088" y="1743884"/>
                </a:lnTo>
                <a:lnTo>
                  <a:pt x="6007486" y="1774423"/>
                </a:lnTo>
                <a:lnTo>
                  <a:pt x="5967448" y="1799270"/>
                </a:lnTo>
                <a:lnTo>
                  <a:pt x="5923605" y="1817796"/>
                </a:lnTo>
                <a:lnTo>
                  <a:pt x="5876584" y="1829373"/>
                </a:lnTo>
                <a:lnTo>
                  <a:pt x="5827014" y="1833372"/>
                </a:lnTo>
                <a:lnTo>
                  <a:pt x="305562" y="1833372"/>
                </a:lnTo>
                <a:lnTo>
                  <a:pt x="255991" y="1829373"/>
                </a:lnTo>
                <a:lnTo>
                  <a:pt x="208970" y="1817796"/>
                </a:lnTo>
                <a:lnTo>
                  <a:pt x="165127" y="1799270"/>
                </a:lnTo>
                <a:lnTo>
                  <a:pt x="125089" y="1774423"/>
                </a:lnTo>
                <a:lnTo>
                  <a:pt x="89487" y="1743884"/>
                </a:lnTo>
                <a:lnTo>
                  <a:pt x="58948" y="1708282"/>
                </a:lnTo>
                <a:lnTo>
                  <a:pt x="34101" y="1668244"/>
                </a:lnTo>
                <a:lnTo>
                  <a:pt x="15575" y="1624401"/>
                </a:lnTo>
                <a:lnTo>
                  <a:pt x="3998" y="1577380"/>
                </a:lnTo>
                <a:lnTo>
                  <a:pt x="0" y="1527810"/>
                </a:lnTo>
                <a:lnTo>
                  <a:pt x="0" y="305562"/>
                </a:lnTo>
                <a:close/>
              </a:path>
            </a:pathLst>
          </a:custGeom>
          <a:ln w="12700">
            <a:solidFill>
              <a:srgbClr val="FF0000"/>
            </a:solidFill>
          </a:ln>
        </p:spPr>
        <p:txBody>
          <a:bodyPr wrap="square" lIns="0" tIns="0" rIns="0" bIns="0" rtlCol="0"/>
          <a:lstStyle/>
          <a:p>
            <a:endParaRPr/>
          </a:p>
        </p:txBody>
      </p:sp>
      <p:sp>
        <p:nvSpPr>
          <p:cNvPr id="15" name="object 15">
            <a:extLst>
              <a:ext uri="{FF2B5EF4-FFF2-40B4-BE49-F238E27FC236}">
                <a16:creationId xmlns:a16="http://schemas.microsoft.com/office/drawing/2014/main" xmlns="" id="{7975AEF9-B4C5-5ED9-BE7E-8E6EBED2B709}"/>
              </a:ext>
            </a:extLst>
          </p:cNvPr>
          <p:cNvSpPr txBox="1"/>
          <p:nvPr/>
        </p:nvSpPr>
        <p:spPr>
          <a:xfrm>
            <a:off x="8172221" y="2319969"/>
            <a:ext cx="5325745" cy="1490793"/>
          </a:xfrm>
          <a:prstGeom prst="rect">
            <a:avLst/>
          </a:prstGeom>
        </p:spPr>
        <p:txBody>
          <a:bodyPr vert="horz" wrap="square" lIns="0" tIns="13335" rIns="0" bIns="0" rtlCol="0">
            <a:spAutoFit/>
          </a:bodyPr>
          <a:lstStyle/>
          <a:p>
            <a:pPr algn="ctr">
              <a:lnSpc>
                <a:spcPct val="100000"/>
              </a:lnSpc>
              <a:spcBef>
                <a:spcPts val="105"/>
              </a:spcBef>
            </a:pPr>
            <a:r>
              <a:rPr sz="3200" b="1" spc="-10" dirty="0">
                <a:latin typeface="Times New Roman" panose="02020603050405020304" pitchFamily="18" charset="0"/>
                <a:cs typeface="Times New Roman" panose="02020603050405020304" pitchFamily="18" charset="0"/>
              </a:rPr>
              <a:t>So,In</a:t>
            </a:r>
            <a:r>
              <a:rPr sz="3200" b="1" spc="-20" dirty="0">
                <a:latin typeface="Times New Roman" panose="02020603050405020304" pitchFamily="18" charset="0"/>
                <a:cs typeface="Times New Roman" panose="02020603050405020304" pitchFamily="18" charset="0"/>
              </a:rPr>
              <a:t> C/C++/Java</a:t>
            </a:r>
            <a:r>
              <a:rPr sz="3200" b="1" spc="-5" dirty="0">
                <a:latin typeface="Times New Roman" panose="02020603050405020304" pitchFamily="18" charset="0"/>
                <a:cs typeface="Times New Roman" panose="02020603050405020304" pitchFamily="18" charset="0"/>
              </a:rPr>
              <a:t> </a:t>
            </a:r>
            <a:r>
              <a:rPr sz="3200" b="1" spc="-10" dirty="0">
                <a:latin typeface="Times New Roman" panose="02020603050405020304" pitchFamily="18" charset="0"/>
                <a:cs typeface="Times New Roman" panose="02020603050405020304" pitchFamily="18" charset="0"/>
              </a:rPr>
              <a:t>every</a:t>
            </a:r>
            <a:r>
              <a:rPr sz="3200" b="1" dirty="0">
                <a:latin typeface="Times New Roman" panose="02020603050405020304" pitchFamily="18" charset="0"/>
                <a:cs typeface="Times New Roman" panose="02020603050405020304" pitchFamily="18" charset="0"/>
              </a:rPr>
              <a:t> </a:t>
            </a:r>
            <a:r>
              <a:rPr sz="3200" b="1" spc="-10" dirty="0">
                <a:latin typeface="Times New Roman" panose="02020603050405020304" pitchFamily="18" charset="0"/>
                <a:cs typeface="Times New Roman" panose="02020603050405020304" pitchFamily="18" charset="0"/>
              </a:rPr>
              <a:t>variable</a:t>
            </a:r>
            <a:endParaRPr sz="3200" dirty="0">
              <a:latin typeface="Times New Roman" panose="02020603050405020304" pitchFamily="18" charset="0"/>
              <a:cs typeface="Times New Roman" panose="02020603050405020304" pitchFamily="18" charset="0"/>
            </a:endParaRPr>
          </a:p>
          <a:p>
            <a:pPr algn="ctr">
              <a:lnSpc>
                <a:spcPct val="100000"/>
              </a:lnSpc>
            </a:pPr>
            <a:r>
              <a:rPr sz="3200" b="1" spc="-15" dirty="0">
                <a:latin typeface="Times New Roman" panose="02020603050405020304" pitchFamily="18" charset="0"/>
                <a:cs typeface="Times New Roman" panose="02020603050405020304" pitchFamily="18" charset="0"/>
              </a:rPr>
              <a:t>must</a:t>
            </a:r>
            <a:r>
              <a:rPr sz="3200" b="1" spc="-35" dirty="0">
                <a:latin typeface="Times New Roman" panose="02020603050405020304" pitchFamily="18" charset="0"/>
                <a:cs typeface="Times New Roman" panose="02020603050405020304" pitchFamily="18" charset="0"/>
              </a:rPr>
              <a:t> </a:t>
            </a:r>
            <a:r>
              <a:rPr sz="3200" b="1" spc="-20" dirty="0">
                <a:latin typeface="Times New Roman" panose="02020603050405020304" pitchFamily="18" charset="0"/>
                <a:cs typeface="Times New Roman" panose="02020603050405020304" pitchFamily="18" charset="0"/>
              </a:rPr>
              <a:t>have</a:t>
            </a:r>
            <a:r>
              <a:rPr sz="3200" b="1" spc="-45" dirty="0">
                <a:latin typeface="Times New Roman" panose="02020603050405020304" pitchFamily="18" charset="0"/>
                <a:cs typeface="Times New Roman" panose="02020603050405020304" pitchFamily="18" charset="0"/>
              </a:rPr>
              <a:t> </a:t>
            </a:r>
            <a:r>
              <a:rPr sz="3200" b="1" spc="-35" dirty="0">
                <a:latin typeface="Times New Roman" panose="02020603050405020304" pitchFamily="18" charset="0"/>
                <a:cs typeface="Times New Roman" panose="02020603050405020304" pitchFamily="18" charset="0"/>
              </a:rPr>
              <a:t>“Datatype”.</a:t>
            </a:r>
            <a:endParaRPr sz="3200" dirty="0">
              <a:latin typeface="Times New Roman" panose="02020603050405020304" pitchFamily="18" charset="0"/>
              <a:cs typeface="Times New Roman" panose="02020603050405020304" pitchFamily="18" charset="0"/>
            </a:endParaRPr>
          </a:p>
        </p:txBody>
      </p:sp>
      <p:sp>
        <p:nvSpPr>
          <p:cNvPr id="16" name="object 16">
            <a:extLst>
              <a:ext uri="{FF2B5EF4-FFF2-40B4-BE49-F238E27FC236}">
                <a16:creationId xmlns:a16="http://schemas.microsoft.com/office/drawing/2014/main" xmlns="" id="{CC00C1F0-F12C-E370-654E-0D9EAAA4F57D}"/>
              </a:ext>
            </a:extLst>
          </p:cNvPr>
          <p:cNvSpPr txBox="1"/>
          <p:nvPr/>
        </p:nvSpPr>
        <p:spPr>
          <a:xfrm>
            <a:off x="8632775" y="6442963"/>
            <a:ext cx="6552728" cy="886781"/>
          </a:xfrm>
          <a:prstGeom prst="rect">
            <a:avLst/>
          </a:prstGeom>
        </p:spPr>
        <p:txBody>
          <a:bodyPr vert="horz" wrap="square" lIns="0" tIns="125730" rIns="0" bIns="0" rtlCol="0">
            <a:spAutoFit/>
          </a:bodyPr>
          <a:lstStyle/>
          <a:p>
            <a:pPr marL="12700" marR="5080">
              <a:lnSpc>
                <a:spcPct val="76900"/>
              </a:lnSpc>
              <a:spcBef>
                <a:spcPts val="990"/>
              </a:spcBef>
            </a:pPr>
            <a:r>
              <a:rPr sz="3200" spc="-20" dirty="0">
                <a:solidFill>
                  <a:srgbClr val="FF0000"/>
                </a:solidFill>
                <a:latin typeface="Times New Roman" panose="02020603050405020304" pitchFamily="18" charset="0"/>
                <a:cs typeface="Times New Roman" panose="02020603050405020304" pitchFamily="18" charset="0"/>
              </a:rPr>
              <a:t>Ok,but</a:t>
            </a:r>
            <a:r>
              <a:rPr sz="3200" spc="-70" dirty="0">
                <a:solidFill>
                  <a:srgbClr val="FF0000"/>
                </a:solidFill>
                <a:latin typeface="Times New Roman" panose="02020603050405020304" pitchFamily="18" charset="0"/>
                <a:cs typeface="Times New Roman" panose="02020603050405020304" pitchFamily="18" charset="0"/>
              </a:rPr>
              <a:t> </a:t>
            </a:r>
            <a:r>
              <a:rPr sz="3200" spc="-40" dirty="0">
                <a:solidFill>
                  <a:srgbClr val="FF0000"/>
                </a:solidFill>
                <a:latin typeface="Times New Roman" panose="02020603050405020304" pitchFamily="18" charset="0"/>
                <a:cs typeface="Times New Roman" panose="02020603050405020304" pitchFamily="18" charset="0"/>
              </a:rPr>
              <a:t>why</a:t>
            </a:r>
            <a:r>
              <a:rPr sz="3200" spc="-65" dirty="0">
                <a:solidFill>
                  <a:srgbClr val="FF0000"/>
                </a:solidFill>
                <a:latin typeface="Times New Roman" panose="02020603050405020304" pitchFamily="18" charset="0"/>
                <a:cs typeface="Times New Roman" panose="02020603050405020304" pitchFamily="18" charset="0"/>
              </a:rPr>
              <a:t> </a:t>
            </a:r>
            <a:r>
              <a:rPr sz="3200" spc="-20" dirty="0">
                <a:solidFill>
                  <a:srgbClr val="FF0000"/>
                </a:solidFill>
                <a:latin typeface="Times New Roman" panose="02020603050405020304" pitchFamily="18" charset="0"/>
                <a:cs typeface="Times New Roman" panose="02020603050405020304" pitchFamily="18" charset="0"/>
              </a:rPr>
              <a:t>variable</a:t>
            </a:r>
            <a:r>
              <a:rPr sz="3200" spc="-90" dirty="0">
                <a:solidFill>
                  <a:srgbClr val="FF0000"/>
                </a:solidFill>
                <a:latin typeface="Times New Roman" panose="02020603050405020304" pitchFamily="18" charset="0"/>
                <a:cs typeface="Times New Roman" panose="02020603050405020304" pitchFamily="18" charset="0"/>
              </a:rPr>
              <a:t> </a:t>
            </a:r>
            <a:r>
              <a:rPr sz="3200" spc="-25" dirty="0">
                <a:solidFill>
                  <a:srgbClr val="FF0000"/>
                </a:solidFill>
                <a:latin typeface="Times New Roman" panose="02020603050405020304" pitchFamily="18" charset="0"/>
                <a:cs typeface="Times New Roman" panose="02020603050405020304" pitchFamily="18" charset="0"/>
              </a:rPr>
              <a:t>names</a:t>
            </a:r>
            <a:r>
              <a:rPr sz="3200" spc="-90" dirty="0">
                <a:solidFill>
                  <a:srgbClr val="FF0000"/>
                </a:solidFill>
                <a:latin typeface="Times New Roman" panose="02020603050405020304" pitchFamily="18" charset="0"/>
                <a:cs typeface="Times New Roman" panose="02020603050405020304" pitchFamily="18" charset="0"/>
              </a:rPr>
              <a:t> </a:t>
            </a:r>
            <a:r>
              <a:rPr sz="3200" spc="-30" dirty="0">
                <a:solidFill>
                  <a:srgbClr val="FF0000"/>
                </a:solidFill>
                <a:latin typeface="Times New Roman" panose="02020603050405020304" pitchFamily="18" charset="0"/>
                <a:cs typeface="Times New Roman" panose="02020603050405020304" pitchFamily="18" charset="0"/>
              </a:rPr>
              <a:t>are</a:t>
            </a:r>
            <a:r>
              <a:rPr sz="3200" spc="-50" dirty="0">
                <a:solidFill>
                  <a:srgbClr val="FF0000"/>
                </a:solidFill>
                <a:latin typeface="Times New Roman" panose="02020603050405020304" pitchFamily="18" charset="0"/>
                <a:cs typeface="Times New Roman" panose="02020603050405020304" pitchFamily="18" charset="0"/>
              </a:rPr>
              <a:t> </a:t>
            </a:r>
            <a:r>
              <a:rPr sz="3200" spc="-10" dirty="0">
                <a:solidFill>
                  <a:srgbClr val="FF0000"/>
                </a:solidFill>
                <a:latin typeface="Times New Roman" panose="02020603050405020304" pitchFamily="18" charset="0"/>
                <a:cs typeface="Times New Roman" panose="02020603050405020304" pitchFamily="18" charset="0"/>
              </a:rPr>
              <a:t>x,y? </a:t>
            </a:r>
            <a:r>
              <a:rPr sz="3200" spc="-710" dirty="0">
                <a:solidFill>
                  <a:srgbClr val="FF0000"/>
                </a:solidFill>
                <a:latin typeface="Times New Roman" panose="02020603050405020304" pitchFamily="18" charset="0"/>
                <a:cs typeface="Times New Roman" panose="02020603050405020304" pitchFamily="18" charset="0"/>
              </a:rPr>
              <a:t> </a:t>
            </a:r>
            <a:r>
              <a:rPr sz="3200" spc="-20" dirty="0">
                <a:solidFill>
                  <a:srgbClr val="FF0000"/>
                </a:solidFill>
                <a:latin typeface="Times New Roman" panose="02020603050405020304" pitchFamily="18" charset="0"/>
                <a:cs typeface="Times New Roman" panose="02020603050405020304" pitchFamily="18" charset="0"/>
              </a:rPr>
              <a:t>How</a:t>
            </a:r>
            <a:r>
              <a:rPr sz="3200" spc="-90" dirty="0">
                <a:solidFill>
                  <a:srgbClr val="FF0000"/>
                </a:solidFill>
                <a:latin typeface="Times New Roman" panose="02020603050405020304" pitchFamily="18" charset="0"/>
                <a:cs typeface="Times New Roman" panose="02020603050405020304" pitchFamily="18" charset="0"/>
              </a:rPr>
              <a:t> </a:t>
            </a:r>
            <a:r>
              <a:rPr sz="3200" spc="-25" dirty="0">
                <a:solidFill>
                  <a:srgbClr val="FF0000"/>
                </a:solidFill>
                <a:latin typeface="Times New Roman" panose="02020603050405020304" pitchFamily="18" charset="0"/>
                <a:cs typeface="Times New Roman" panose="02020603050405020304" pitchFamily="18" charset="0"/>
              </a:rPr>
              <a:t>to</a:t>
            </a:r>
            <a:r>
              <a:rPr sz="3200" spc="-45" dirty="0">
                <a:solidFill>
                  <a:srgbClr val="FF0000"/>
                </a:solidFill>
                <a:latin typeface="Times New Roman" panose="02020603050405020304" pitchFamily="18" charset="0"/>
                <a:cs typeface="Times New Roman" panose="02020603050405020304" pitchFamily="18" charset="0"/>
              </a:rPr>
              <a:t> </a:t>
            </a:r>
            <a:r>
              <a:rPr sz="3200" spc="-20" dirty="0">
                <a:solidFill>
                  <a:srgbClr val="FF0000"/>
                </a:solidFill>
                <a:latin typeface="Times New Roman" panose="02020603050405020304" pitchFamily="18" charset="0"/>
                <a:cs typeface="Times New Roman" panose="02020603050405020304" pitchFamily="18" charset="0"/>
              </a:rPr>
              <a:t>assign</a:t>
            </a:r>
            <a:r>
              <a:rPr sz="3200" spc="-75" dirty="0">
                <a:solidFill>
                  <a:srgbClr val="FF0000"/>
                </a:solidFill>
                <a:latin typeface="Times New Roman" panose="02020603050405020304" pitchFamily="18" charset="0"/>
                <a:cs typeface="Times New Roman" panose="02020603050405020304" pitchFamily="18" charset="0"/>
              </a:rPr>
              <a:t> </a:t>
            </a:r>
            <a:r>
              <a:rPr sz="3200" spc="-25" dirty="0">
                <a:solidFill>
                  <a:srgbClr val="FF0000"/>
                </a:solidFill>
                <a:latin typeface="Times New Roman" panose="02020603050405020304" pitchFamily="18" charset="0"/>
                <a:cs typeface="Times New Roman" panose="02020603050405020304" pitchFamily="18" charset="0"/>
              </a:rPr>
              <a:t>variable</a:t>
            </a:r>
            <a:r>
              <a:rPr sz="3200" spc="-75" dirty="0">
                <a:solidFill>
                  <a:srgbClr val="FF0000"/>
                </a:solidFill>
                <a:latin typeface="Times New Roman" panose="02020603050405020304" pitchFamily="18" charset="0"/>
                <a:cs typeface="Times New Roman" panose="02020603050405020304" pitchFamily="18" charset="0"/>
              </a:rPr>
              <a:t> </a:t>
            </a:r>
            <a:r>
              <a:rPr sz="3200" spc="-25" dirty="0">
                <a:solidFill>
                  <a:srgbClr val="FF0000"/>
                </a:solidFill>
                <a:latin typeface="Times New Roman" panose="02020603050405020304" pitchFamily="18" charset="0"/>
                <a:cs typeface="Times New Roman" panose="02020603050405020304" pitchFamily="18" charset="0"/>
              </a:rPr>
              <a:t>names?</a:t>
            </a: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369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C5549CE-31E8-B0C7-7190-CD9D589DE56C}"/>
              </a:ext>
            </a:extLst>
          </p:cNvPr>
          <p:cNvSpPr>
            <a:spLocks noGrp="1"/>
          </p:cNvSpPr>
          <p:nvPr>
            <p:ph type="sldNum" sz="quarter" idx="12"/>
          </p:nvPr>
        </p:nvSpPr>
        <p:spPr/>
        <p:txBody>
          <a:bodyPr/>
          <a:lstStyle/>
          <a:p>
            <a:fld id="{B6F15528-21DE-4FAA-801E-634DDDAF4B2B}" type="slidenum">
              <a:rPr lang="en-US" smtClean="0"/>
              <a:pPr/>
              <a:t>62</a:t>
            </a:fld>
            <a:endParaRPr lang="en-US"/>
          </a:p>
        </p:txBody>
      </p:sp>
      <p:sp>
        <p:nvSpPr>
          <p:cNvPr id="3" name="object 4">
            <a:extLst>
              <a:ext uri="{FF2B5EF4-FFF2-40B4-BE49-F238E27FC236}">
                <a16:creationId xmlns:a16="http://schemas.microsoft.com/office/drawing/2014/main" xmlns="" id="{2A3D8167-F0C8-54E4-A73D-9C2A3590573F}"/>
              </a:ext>
            </a:extLst>
          </p:cNvPr>
          <p:cNvSpPr/>
          <p:nvPr/>
        </p:nvSpPr>
        <p:spPr>
          <a:xfrm>
            <a:off x="6328519" y="539974"/>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latin typeface="Times New Roman" panose="02020603050405020304" pitchFamily="18" charset="0"/>
                <a:ea typeface="Calibri" panose="020F0502020204030204" pitchFamily="34" charset="0"/>
                <a:cs typeface="Times New Roman" panose="02020603050405020304" pitchFamily="18" charset="0"/>
              </a:rPr>
              <a:t>Identifiers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A65CA6BB-A8C4-D271-BCC2-111CD2BE90AB}"/>
              </a:ext>
            </a:extLst>
          </p:cNvPr>
          <p:cNvSpPr txBox="1"/>
          <p:nvPr/>
        </p:nvSpPr>
        <p:spPr>
          <a:xfrm>
            <a:off x="1720007" y="1508353"/>
            <a:ext cx="16345816" cy="8194551"/>
          </a:xfrm>
          <a:prstGeom prst="rect">
            <a:avLst/>
          </a:prstGeom>
          <a:noFill/>
        </p:spPr>
        <p:txBody>
          <a:bodyPr wrap="square">
            <a:spAutoFit/>
          </a:bodyPr>
          <a:lstStyle/>
          <a:p>
            <a:pPr marL="469900" marR="5080" indent="-457200" algn="just">
              <a:lnSpc>
                <a:spcPts val="3070"/>
              </a:lnSpc>
              <a:spcBef>
                <a:spcPts val="844"/>
              </a:spcBef>
              <a:buFont typeface="Arial" panose="020B0604020202020204" pitchFamily="34" charset="0"/>
              <a:buChar char="•"/>
              <a:tabLst>
                <a:tab pos="241300" algn="l"/>
              </a:tabLst>
            </a:pPr>
            <a:r>
              <a:rPr lang="en-US" sz="3200" dirty="0">
                <a:solidFill>
                  <a:srgbClr val="1F2023"/>
                </a:solidFill>
                <a:latin typeface="Times New Roman" panose="02020603050405020304" pitchFamily="18" charset="0"/>
                <a:cs typeface="Times New Roman" panose="02020603050405020304" pitchFamily="18" charset="0"/>
              </a:rPr>
              <a:t>C </a:t>
            </a:r>
            <a:r>
              <a:rPr lang="en-US" sz="3200" spc="-5" dirty="0">
                <a:solidFill>
                  <a:srgbClr val="1F2023"/>
                </a:solidFill>
                <a:latin typeface="Times New Roman" panose="02020603050405020304" pitchFamily="18" charset="0"/>
                <a:cs typeface="Times New Roman" panose="02020603050405020304" pitchFamily="18" charset="0"/>
              </a:rPr>
              <a:t>identifiers represent the name in </a:t>
            </a:r>
            <a:r>
              <a:rPr lang="en-US" sz="3200" dirty="0">
                <a:solidFill>
                  <a:srgbClr val="1F2023"/>
                </a:solidFill>
                <a:latin typeface="Times New Roman" panose="02020603050405020304" pitchFamily="18" charset="0"/>
                <a:cs typeface="Times New Roman" panose="02020603050405020304" pitchFamily="18" charset="0"/>
              </a:rPr>
              <a:t>the C </a:t>
            </a:r>
            <a:r>
              <a:rPr lang="en-US" sz="3200" spc="-5" dirty="0">
                <a:solidFill>
                  <a:srgbClr val="1F2023"/>
                </a:solidFill>
                <a:latin typeface="Times New Roman" panose="02020603050405020304" pitchFamily="18" charset="0"/>
                <a:cs typeface="Times New Roman" panose="02020603050405020304" pitchFamily="18" charset="0"/>
              </a:rPr>
              <a:t>program, </a:t>
            </a:r>
            <a:r>
              <a:rPr lang="en-US" sz="3200" spc="-10" dirty="0">
                <a:solidFill>
                  <a:srgbClr val="1F2023"/>
                </a:solidFill>
                <a:latin typeface="Times New Roman" panose="02020603050405020304" pitchFamily="18" charset="0"/>
                <a:cs typeface="Times New Roman" panose="02020603050405020304" pitchFamily="18" charset="0"/>
              </a:rPr>
              <a:t>for </a:t>
            </a:r>
            <a:r>
              <a:rPr lang="en-US" sz="3200" spc="-5" dirty="0">
                <a:solidFill>
                  <a:srgbClr val="1F2023"/>
                </a:solidFill>
                <a:latin typeface="Times New Roman" panose="02020603050405020304" pitchFamily="18" charset="0"/>
                <a:cs typeface="Times New Roman" panose="02020603050405020304" pitchFamily="18" charset="0"/>
              </a:rPr>
              <a:t> example, </a:t>
            </a:r>
            <a:r>
              <a:rPr lang="en-US" sz="3200" b="1" u="heavy" spc="-5" dirty="0">
                <a:solidFill>
                  <a:srgbClr val="1F2023"/>
                </a:solidFill>
                <a:uFill>
                  <a:solidFill>
                    <a:srgbClr val="1F2023"/>
                  </a:solidFill>
                </a:uFill>
                <a:latin typeface="Times New Roman" panose="02020603050405020304" pitchFamily="18" charset="0"/>
                <a:cs typeface="Times New Roman" panose="02020603050405020304" pitchFamily="18" charset="0"/>
              </a:rPr>
              <a:t>variables</a:t>
            </a:r>
            <a:r>
              <a:rPr lang="en-US" sz="3200" spc="-5" dirty="0">
                <a:solidFill>
                  <a:srgbClr val="1F2023"/>
                </a:solidFill>
                <a:latin typeface="Times New Roman" panose="02020603050405020304" pitchFamily="18" charset="0"/>
                <a:cs typeface="Times New Roman" panose="02020603050405020304" pitchFamily="18" charset="0"/>
              </a:rPr>
              <a:t>, functions, arrays, structures, unions, </a:t>
            </a:r>
            <a:r>
              <a:rPr lang="en-US" sz="3200" dirty="0">
                <a:solidFill>
                  <a:srgbClr val="1F2023"/>
                </a:solidFill>
                <a:latin typeface="Times New Roman" panose="02020603050405020304" pitchFamily="18" charset="0"/>
                <a:cs typeface="Times New Roman" panose="02020603050405020304" pitchFamily="18" charset="0"/>
              </a:rPr>
              <a:t> </a:t>
            </a:r>
            <a:r>
              <a:rPr lang="en-US" sz="3200" spc="-5" dirty="0">
                <a:solidFill>
                  <a:srgbClr val="1F2023"/>
                </a:solidFill>
                <a:latin typeface="Times New Roman" panose="02020603050405020304" pitchFamily="18" charset="0"/>
                <a:cs typeface="Times New Roman" panose="02020603050405020304" pitchFamily="18" charset="0"/>
              </a:rPr>
              <a:t>labels,</a:t>
            </a:r>
            <a:r>
              <a:rPr lang="en-US" sz="3200" spc="-10" dirty="0">
                <a:solidFill>
                  <a:srgbClr val="1F2023"/>
                </a:solidFill>
                <a:latin typeface="Times New Roman" panose="02020603050405020304" pitchFamily="18" charset="0"/>
                <a:cs typeface="Times New Roman" panose="02020603050405020304" pitchFamily="18" charset="0"/>
              </a:rPr>
              <a:t> </a:t>
            </a:r>
            <a:r>
              <a:rPr lang="en-US" sz="3200" dirty="0">
                <a:solidFill>
                  <a:srgbClr val="1F2023"/>
                </a:solidFill>
                <a:latin typeface="Times New Roman" panose="02020603050405020304" pitchFamily="18" charset="0"/>
                <a:cs typeface="Times New Roman" panose="02020603050405020304" pitchFamily="18" charset="0"/>
              </a:rPr>
              <a:t>etc.</a:t>
            </a:r>
          </a:p>
          <a:p>
            <a:pPr marL="469900" marR="5080" indent="-457200" algn="just">
              <a:lnSpc>
                <a:spcPts val="3070"/>
              </a:lnSpc>
              <a:spcBef>
                <a:spcPts val="844"/>
              </a:spcBef>
              <a:buFont typeface="Arial" panose="020B0604020202020204" pitchFamily="34" charset="0"/>
              <a:buChar char="•"/>
              <a:tabLst>
                <a:tab pos="241300" algn="l"/>
              </a:tabLst>
            </a:pPr>
            <a:r>
              <a:rPr lang="en-US" sz="3200" b="0" i="0" dirty="0">
                <a:solidFill>
                  <a:srgbClr val="333333"/>
                </a:solidFill>
                <a:effectLst/>
                <a:latin typeface="Times New Roman" panose="02020603050405020304" pitchFamily="18" charset="0"/>
                <a:cs typeface="Times New Roman" panose="02020603050405020304" pitchFamily="18" charset="0"/>
              </a:rPr>
              <a:t>An identifier can be composed of letters such as uppercase, lowercase letters, underscore, digits, but the starting letter should be either an alphabet or an underscore.</a:t>
            </a:r>
            <a:endParaRPr lang="en-US" sz="3200" dirty="0">
              <a:solidFill>
                <a:srgbClr val="1F2023"/>
              </a:solidFill>
              <a:latin typeface="Times New Roman" panose="02020603050405020304" pitchFamily="18" charset="0"/>
              <a:cs typeface="Times New Roman" panose="02020603050405020304" pitchFamily="18" charset="0"/>
            </a:endParaRPr>
          </a:p>
          <a:p>
            <a:pPr marL="12700">
              <a:lnSpc>
                <a:spcPct val="100000"/>
              </a:lnSpc>
              <a:spcBef>
                <a:spcPts val="275"/>
              </a:spcBef>
            </a:pPr>
            <a:r>
              <a:rPr lang="en-US" sz="3200" b="1" u="heavy" spc="-5" dirty="0">
                <a:solidFill>
                  <a:srgbClr val="1F2023"/>
                </a:solidFill>
                <a:uFill>
                  <a:solidFill>
                    <a:srgbClr val="1F2023"/>
                  </a:solidFill>
                </a:uFill>
                <a:latin typeface="Times New Roman" panose="02020603050405020304" pitchFamily="18" charset="0"/>
                <a:cs typeface="Times New Roman" panose="02020603050405020304" pitchFamily="18" charset="0"/>
              </a:rPr>
              <a:t>Rules:</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The first character of an identifier should be either an alphabet or an underscore, and then it can be followed by any of the character, digit, or underscore.</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It should not begin with any numerical digit.</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we can say that identifiers are case sensitive.</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Commas or blank spaces cannot be specified within an identifier.</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Keywords cannot be represented as an identifier.</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The length of the identifiers should not be more than 31 characters.</a:t>
            </a:r>
          </a:p>
          <a:p>
            <a:pPr marL="457200" indent="-457200" algn="just">
              <a:buFont typeface="Arial" panose="020B0604020202020204" pitchFamily="34" charset="0"/>
              <a:buChar char="•"/>
            </a:pPr>
            <a:r>
              <a:rPr lang="en-US" sz="3200" b="0" i="0" dirty="0">
                <a:solidFill>
                  <a:srgbClr val="FF0000"/>
                </a:solidFill>
                <a:effectLst/>
                <a:latin typeface="Times New Roman" panose="02020603050405020304" pitchFamily="18" charset="0"/>
                <a:cs typeface="Times New Roman" panose="02020603050405020304" pitchFamily="18" charset="0"/>
              </a:rPr>
              <a:t>Identifiers should be written in such a way that it is meaningful, short, and easy to read.</a:t>
            </a:r>
          </a:p>
          <a:p>
            <a:pPr marL="12700">
              <a:lnSpc>
                <a:spcPct val="100000"/>
              </a:lnSpc>
              <a:spcBef>
                <a:spcPts val="275"/>
              </a:spcBef>
            </a:pPr>
            <a:endParaRPr lang="en-US" sz="2400" b="1" i="0" dirty="0">
              <a:solidFill>
                <a:srgbClr val="333333"/>
              </a:solidFill>
              <a:effectLst/>
              <a:latin typeface="Times New Roman" panose="02020603050405020304" pitchFamily="18" charset="0"/>
              <a:cs typeface="Times New Roman" panose="02020603050405020304" pitchFamily="18" charset="0"/>
            </a:endParaRPr>
          </a:p>
          <a:p>
            <a:pPr marL="12700">
              <a:lnSpc>
                <a:spcPct val="100000"/>
              </a:lnSpc>
              <a:spcBef>
                <a:spcPts val="275"/>
              </a:spcBef>
            </a:pPr>
            <a:r>
              <a:rPr lang="en-US" sz="2400" b="1" i="0" dirty="0">
                <a:solidFill>
                  <a:srgbClr val="333333"/>
                </a:solidFill>
                <a:effectLst/>
                <a:latin typeface="Times New Roman" panose="02020603050405020304" pitchFamily="18" charset="0"/>
                <a:cs typeface="Times New Roman" panose="02020603050405020304" pitchFamily="18" charset="0"/>
              </a:rPr>
              <a:t>Example of valid identifiers</a:t>
            </a:r>
          </a:p>
          <a:p>
            <a:pPr marL="12700">
              <a:spcBef>
                <a:spcPts val="275"/>
              </a:spcBef>
            </a:pPr>
            <a:r>
              <a:rPr lang="en-US" sz="3600" b="0" i="0" dirty="0">
                <a:solidFill>
                  <a:srgbClr val="000000"/>
                </a:solidFill>
                <a:effectLst/>
                <a:latin typeface="Times New Roman" panose="02020603050405020304" pitchFamily="18" charset="0"/>
                <a:cs typeface="Times New Roman" panose="02020603050405020304" pitchFamily="18" charset="0"/>
              </a:rPr>
              <a:t>	total, sum, average, _m _, sum_1, etc.  </a:t>
            </a:r>
          </a:p>
          <a:p>
            <a:pPr marL="12700">
              <a:lnSpc>
                <a:spcPct val="100000"/>
              </a:lnSpc>
              <a:spcBef>
                <a:spcPts val="275"/>
              </a:spcBef>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011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3C6F10D-2EA8-E8A9-FEBC-52E05E3C3B6C}"/>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3" name="object 4">
            <a:extLst>
              <a:ext uri="{FF2B5EF4-FFF2-40B4-BE49-F238E27FC236}">
                <a16:creationId xmlns:a16="http://schemas.microsoft.com/office/drawing/2014/main" xmlns="" id="{C0E5ADC6-AB36-1D15-5C3B-118AFA38C4EF}"/>
              </a:ext>
            </a:extLst>
          </p:cNvPr>
          <p:cNvSpPr/>
          <p:nvPr/>
        </p:nvSpPr>
        <p:spPr>
          <a:xfrm>
            <a:off x="6256511" y="410346"/>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Keywords(</a:t>
            </a:r>
            <a:r>
              <a:rPr lang="en-US" sz="3600" b="0" u="heavy" spc="-55" dirty="0">
                <a:solidFill>
                  <a:srgbClr val="000000"/>
                </a:solidFill>
                <a:uFill>
                  <a:solidFill>
                    <a:srgbClr val="000000"/>
                  </a:solidFill>
                </a:uFill>
                <a:latin typeface="Calibri Light"/>
                <a:cs typeface="Calibri Light"/>
              </a:rPr>
              <a:t>(Reserved</a:t>
            </a:r>
            <a:r>
              <a:rPr lang="en-US" sz="3600" b="0" u="heavy" spc="-155" dirty="0">
                <a:solidFill>
                  <a:srgbClr val="000000"/>
                </a:solidFill>
                <a:uFill>
                  <a:solidFill>
                    <a:srgbClr val="000000"/>
                  </a:solidFill>
                </a:uFill>
                <a:latin typeface="Calibri Light"/>
                <a:cs typeface="Calibri Light"/>
              </a:rPr>
              <a:t> </a:t>
            </a:r>
            <a:r>
              <a:rPr lang="en-US" sz="3600" b="0" u="heavy" spc="-55" dirty="0">
                <a:solidFill>
                  <a:srgbClr val="000000"/>
                </a:solidFill>
                <a:uFill>
                  <a:solidFill>
                    <a:srgbClr val="000000"/>
                  </a:solidFill>
                </a:uFill>
                <a:latin typeface="Calibri Light"/>
                <a:cs typeface="Calibri Light"/>
              </a:rPr>
              <a:t>words)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0F7FE313-0D7A-A0EF-22F9-A1B8EE3D5B2E}"/>
              </a:ext>
            </a:extLst>
          </p:cNvPr>
          <p:cNvSpPr txBox="1"/>
          <p:nvPr/>
        </p:nvSpPr>
        <p:spPr>
          <a:xfrm>
            <a:off x="2224063" y="1116038"/>
            <a:ext cx="14545616" cy="7934480"/>
          </a:xfrm>
          <a:prstGeom prst="rect">
            <a:avLst/>
          </a:prstGeom>
          <a:noFill/>
        </p:spPr>
        <p:txBody>
          <a:bodyPr wrap="square">
            <a:spAutoFit/>
          </a:bodyPr>
          <a:lstStyle/>
          <a:p>
            <a:pPr marL="354965" marR="5080" indent="-342900">
              <a:lnSpc>
                <a:spcPct val="90000"/>
              </a:lnSpc>
              <a:spcBef>
                <a:spcPts val="575"/>
              </a:spcBef>
              <a:buFont typeface="Arial" panose="020B0604020202020204" pitchFamily="34" charset="0"/>
              <a:buChar char="•"/>
              <a:tabLst>
                <a:tab pos="241935" algn="l"/>
              </a:tabLst>
            </a:pPr>
            <a:r>
              <a:rPr lang="en-US" sz="3200" b="1" i="1" dirty="0">
                <a:solidFill>
                  <a:srgbClr val="333333"/>
                </a:solidFill>
                <a:effectLst/>
                <a:latin typeface="Times New Roman" panose="02020603050405020304" pitchFamily="18" charset="0"/>
                <a:cs typeface="Times New Roman" panose="02020603050405020304" pitchFamily="18" charset="0"/>
              </a:rPr>
              <a:t>Keywords</a:t>
            </a:r>
            <a:r>
              <a:rPr lang="en-US" sz="3200" b="0" i="0" dirty="0">
                <a:solidFill>
                  <a:srgbClr val="333333"/>
                </a:solidFill>
                <a:effectLst/>
                <a:latin typeface="Times New Roman" panose="02020603050405020304" pitchFamily="18" charset="0"/>
                <a:cs typeface="Times New Roman" panose="02020603050405020304" pitchFamily="18" charset="0"/>
              </a:rPr>
              <a:t> in C are </a:t>
            </a:r>
            <a:r>
              <a:rPr lang="en-US" sz="3200" b="1" i="1" dirty="0">
                <a:solidFill>
                  <a:srgbClr val="333333"/>
                </a:solidFill>
                <a:effectLst/>
                <a:latin typeface="Times New Roman" panose="02020603050405020304" pitchFamily="18" charset="0"/>
                <a:cs typeface="Times New Roman" panose="02020603050405020304" pitchFamily="18" charset="0"/>
              </a:rPr>
              <a:t>reserved words</a:t>
            </a:r>
            <a:r>
              <a:rPr lang="en-US" sz="3200" b="0" i="0" dirty="0">
                <a:solidFill>
                  <a:srgbClr val="333333"/>
                </a:solidFill>
                <a:effectLst/>
                <a:latin typeface="Times New Roman" panose="02020603050405020304" pitchFamily="18" charset="0"/>
                <a:cs typeface="Times New Roman" panose="02020603050405020304" pitchFamily="18" charset="0"/>
              </a:rPr>
              <a:t> that have predefined meanings and are part of the C language syntax. </a:t>
            </a:r>
          </a:p>
          <a:p>
            <a:pPr marL="354965" marR="5080" indent="-342900">
              <a:lnSpc>
                <a:spcPct val="90000"/>
              </a:lnSpc>
              <a:spcBef>
                <a:spcPts val="575"/>
              </a:spcBef>
              <a:buFont typeface="Arial" panose="020B0604020202020204" pitchFamily="34" charset="0"/>
              <a:buChar char="•"/>
              <a:tabLst>
                <a:tab pos="241935" algn="l"/>
              </a:tabLst>
            </a:pPr>
            <a:r>
              <a:rPr lang="en-US" sz="3200" b="0" i="0" dirty="0">
                <a:solidFill>
                  <a:srgbClr val="333333"/>
                </a:solidFill>
                <a:effectLst/>
                <a:latin typeface="Times New Roman" panose="02020603050405020304" pitchFamily="18" charset="0"/>
                <a:cs typeface="Times New Roman" panose="02020603050405020304" pitchFamily="18" charset="0"/>
              </a:rPr>
              <a:t>These keywords cannot be used as </a:t>
            </a:r>
            <a:r>
              <a:rPr lang="en-US" sz="3200" b="1" i="1" dirty="0">
                <a:solidFill>
                  <a:srgbClr val="333333"/>
                </a:solidFill>
                <a:effectLst/>
                <a:latin typeface="Times New Roman" panose="02020603050405020304" pitchFamily="18" charset="0"/>
                <a:cs typeface="Times New Roman" panose="02020603050405020304" pitchFamily="18" charset="0"/>
              </a:rPr>
              <a:t>variable names, function names,</a:t>
            </a:r>
            <a:r>
              <a:rPr lang="en-US" sz="3200" b="0" i="0" dirty="0">
                <a:solidFill>
                  <a:srgbClr val="333333"/>
                </a:solidFill>
                <a:effectLst/>
                <a:latin typeface="Times New Roman" panose="02020603050405020304" pitchFamily="18" charset="0"/>
                <a:cs typeface="Times New Roman" panose="02020603050405020304" pitchFamily="18" charset="0"/>
              </a:rPr>
              <a:t> or any other identifiers within the program except for their intended purpose.</a:t>
            </a:r>
          </a:p>
          <a:p>
            <a:pPr marL="354965" marR="5080" indent="-342900">
              <a:lnSpc>
                <a:spcPct val="90000"/>
              </a:lnSpc>
              <a:spcBef>
                <a:spcPts val="575"/>
              </a:spcBef>
              <a:buFont typeface="Arial" panose="020B0604020202020204" pitchFamily="34" charset="0"/>
              <a:buChar char="•"/>
              <a:tabLst>
                <a:tab pos="241935" algn="l"/>
              </a:tabLst>
            </a:pPr>
            <a:r>
              <a:rPr lang="en-US" sz="3200" b="0" i="0" dirty="0">
                <a:solidFill>
                  <a:srgbClr val="333333"/>
                </a:solidFill>
                <a:effectLst/>
                <a:latin typeface="Times New Roman" panose="02020603050405020304" pitchFamily="18" charset="0"/>
                <a:cs typeface="Times New Roman" panose="02020603050405020304" pitchFamily="18" charset="0"/>
              </a:rPr>
              <a:t> They are used to define the structure flow and behavior of a C program.</a:t>
            </a:r>
          </a:p>
          <a:p>
            <a:pPr marL="12065" marR="5080">
              <a:lnSpc>
                <a:spcPct val="90000"/>
              </a:lnSpc>
              <a:spcBef>
                <a:spcPts val="575"/>
              </a:spcBef>
              <a:tabLst>
                <a:tab pos="241935" algn="l"/>
              </a:tabLst>
            </a:pPr>
            <a:endParaRPr lang="en-US" sz="3200" b="0" i="0" dirty="0">
              <a:solidFill>
                <a:srgbClr val="333333"/>
              </a:solidFill>
              <a:effectLst/>
              <a:latin typeface="Times New Roman" panose="02020603050405020304" pitchFamily="18" charset="0"/>
              <a:cs typeface="Times New Roman" panose="02020603050405020304" pitchFamily="18" charset="0"/>
            </a:endParaRPr>
          </a:p>
          <a:p>
            <a:pPr marL="12065" marR="5080">
              <a:lnSpc>
                <a:spcPct val="90000"/>
              </a:lnSpc>
              <a:spcBef>
                <a:spcPts val="575"/>
              </a:spcBef>
              <a:tabLst>
                <a:tab pos="241935" algn="l"/>
              </a:tabLst>
            </a:pPr>
            <a:r>
              <a:rPr lang="en-US" sz="3200" b="0" i="0" dirty="0">
                <a:solidFill>
                  <a:srgbClr val="FF0000"/>
                </a:solidFill>
                <a:effectLst/>
                <a:latin typeface="Times New Roman" panose="02020603050405020304" pitchFamily="18" charset="0"/>
                <a:cs typeface="Times New Roman" panose="02020603050405020304" pitchFamily="18" charset="0"/>
              </a:rPr>
              <a:t>characteristics of C keywords:</a:t>
            </a:r>
          </a:p>
          <a:p>
            <a:pPr marL="342900" indent="-342900" algn="just">
              <a:buFont typeface="Arial" panose="020B0604020202020204" pitchFamily="34" charset="0"/>
              <a:buChar char="•"/>
            </a:pPr>
            <a:r>
              <a:rPr lang="en-US" sz="3200" b="1" i="0" dirty="0">
                <a:solidFill>
                  <a:srgbClr val="000000"/>
                </a:solidFill>
                <a:effectLst/>
                <a:latin typeface="Times New Roman" panose="02020603050405020304" pitchFamily="18" charset="0"/>
                <a:cs typeface="Times New Roman" panose="02020603050405020304" pitchFamily="18" charset="0"/>
              </a:rPr>
              <a:t>Reserved:</a:t>
            </a:r>
            <a:r>
              <a:rPr lang="en-US" sz="3200" b="0" i="0" dirty="0">
                <a:solidFill>
                  <a:srgbClr val="000000"/>
                </a:solidFill>
                <a:effectLst/>
                <a:latin typeface="Times New Roman" panose="02020603050405020304" pitchFamily="18" charset="0"/>
                <a:cs typeface="Times New Roman" panose="02020603050405020304" pitchFamily="18" charset="0"/>
              </a:rPr>
              <a:t> The C language </a:t>
            </a:r>
            <a:r>
              <a:rPr lang="en-US" sz="3200" b="1" i="1" dirty="0">
                <a:solidFill>
                  <a:srgbClr val="000000"/>
                </a:solidFill>
                <a:effectLst/>
                <a:latin typeface="Times New Roman" panose="02020603050405020304" pitchFamily="18" charset="0"/>
                <a:cs typeface="Times New Roman" panose="02020603050405020304" pitchFamily="18" charset="0"/>
              </a:rPr>
              <a:t>reserves keywords</a:t>
            </a:r>
            <a:r>
              <a:rPr lang="en-US" sz="3200" b="0" i="0" dirty="0">
                <a:solidFill>
                  <a:srgbClr val="000000"/>
                </a:solidFill>
                <a:effectLst/>
                <a:latin typeface="Times New Roman" panose="02020603050405020304" pitchFamily="18" charset="0"/>
                <a:cs typeface="Times New Roman" panose="02020603050405020304" pitchFamily="18" charset="0"/>
              </a:rPr>
              <a:t> are those keywords that cannot be used as identifiers in programs. Using a </a:t>
            </a:r>
            <a:r>
              <a:rPr lang="en-US" sz="3200" b="1" i="1" dirty="0">
                <a:solidFill>
                  <a:srgbClr val="000000"/>
                </a:solidFill>
                <a:effectLst/>
                <a:latin typeface="Times New Roman" panose="02020603050405020304" pitchFamily="18" charset="0"/>
                <a:cs typeface="Times New Roman" panose="02020603050405020304" pitchFamily="18" charset="0"/>
              </a:rPr>
              <a:t>keyword</a:t>
            </a:r>
            <a:r>
              <a:rPr lang="en-US" sz="3200" b="0" i="0" dirty="0">
                <a:solidFill>
                  <a:srgbClr val="000000"/>
                </a:solidFill>
                <a:effectLst/>
                <a:latin typeface="Times New Roman" panose="02020603050405020304" pitchFamily="18" charset="0"/>
                <a:cs typeface="Times New Roman" panose="02020603050405020304" pitchFamily="18" charset="0"/>
              </a:rPr>
              <a:t> as a variable name or other identifier will cause a </a:t>
            </a:r>
            <a:r>
              <a:rPr lang="en-US" sz="3200" b="1" i="1" dirty="0">
                <a:solidFill>
                  <a:srgbClr val="000000"/>
                </a:solidFill>
                <a:effectLst/>
                <a:latin typeface="Times New Roman" panose="02020603050405020304" pitchFamily="18" charset="0"/>
                <a:cs typeface="Times New Roman" panose="02020603050405020304" pitchFamily="18" charset="0"/>
              </a:rPr>
              <a:t>compilation error</a:t>
            </a:r>
            <a:r>
              <a:rPr lang="en-US" sz="32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3200" b="1" i="0" dirty="0">
                <a:solidFill>
                  <a:srgbClr val="000000"/>
                </a:solidFill>
                <a:effectLst/>
                <a:latin typeface="Times New Roman" panose="02020603050405020304" pitchFamily="18" charset="0"/>
                <a:cs typeface="Times New Roman" panose="02020603050405020304" pitchFamily="18" charset="0"/>
              </a:rPr>
              <a:t>Predefined Meaning:</a:t>
            </a:r>
            <a:r>
              <a:rPr lang="en-US" sz="3200" b="0" i="0" dirty="0">
                <a:solidFill>
                  <a:srgbClr val="000000"/>
                </a:solidFill>
                <a:effectLst/>
                <a:latin typeface="Times New Roman" panose="02020603050405020304" pitchFamily="18" charset="0"/>
                <a:cs typeface="Times New Roman" panose="02020603050405020304" pitchFamily="18" charset="0"/>
              </a:rPr>
              <a:t> Each </a:t>
            </a:r>
            <a:r>
              <a:rPr lang="en-US" sz="3200" b="1" i="1" dirty="0">
                <a:solidFill>
                  <a:srgbClr val="000000"/>
                </a:solidFill>
                <a:effectLst/>
                <a:latin typeface="Times New Roman" panose="02020603050405020304" pitchFamily="18" charset="0"/>
                <a:cs typeface="Times New Roman" panose="02020603050405020304" pitchFamily="18" charset="0"/>
              </a:rPr>
              <a:t>keyword</a:t>
            </a:r>
            <a:r>
              <a:rPr lang="en-US" sz="3200" b="0" i="0" dirty="0">
                <a:solidFill>
                  <a:srgbClr val="000000"/>
                </a:solidFill>
                <a:effectLst/>
                <a:latin typeface="Times New Roman" panose="02020603050405020304" pitchFamily="18" charset="0"/>
                <a:cs typeface="Times New Roman" panose="02020603050405020304" pitchFamily="18" charset="0"/>
              </a:rPr>
              <a:t> has a specific meaning that is assigned by the C language. These meanings are built into the </a:t>
            </a:r>
            <a:r>
              <a:rPr lang="en-US" sz="3200" b="1" i="1" dirty="0">
                <a:solidFill>
                  <a:srgbClr val="000000"/>
                </a:solidFill>
                <a:effectLst/>
                <a:latin typeface="Times New Roman" panose="02020603050405020304" pitchFamily="18" charset="0"/>
                <a:cs typeface="Times New Roman" panose="02020603050405020304" pitchFamily="18" charset="0"/>
              </a:rPr>
              <a:t>C language's grammar</a:t>
            </a:r>
            <a:r>
              <a:rPr lang="en-US" sz="3200" b="0" i="0" dirty="0">
                <a:solidFill>
                  <a:srgbClr val="000000"/>
                </a:solidFill>
                <a:effectLst/>
                <a:latin typeface="Times New Roman" panose="02020603050405020304" pitchFamily="18" charset="0"/>
                <a:cs typeface="Times New Roman" panose="02020603050405020304" pitchFamily="18" charset="0"/>
              </a:rPr>
              <a:t> and </a:t>
            </a:r>
            <a:r>
              <a:rPr lang="en-US" sz="3200" b="1" i="1" dirty="0">
                <a:solidFill>
                  <a:srgbClr val="000000"/>
                </a:solidFill>
                <a:effectLst/>
                <a:latin typeface="Times New Roman" panose="02020603050405020304" pitchFamily="18" charset="0"/>
                <a:cs typeface="Times New Roman" panose="02020603050405020304" pitchFamily="18" charset="0"/>
              </a:rPr>
              <a:t>syntax</a:t>
            </a:r>
            <a:r>
              <a:rPr lang="en-US" sz="3200" b="0" i="0" dirty="0">
                <a:solidFill>
                  <a:srgbClr val="000000"/>
                </a:solidFill>
                <a:effectLst/>
                <a:latin typeface="Times New Roman" panose="02020603050405020304" pitchFamily="18" charset="0"/>
                <a:cs typeface="Times New Roman" panose="02020603050405020304" pitchFamily="18" charset="0"/>
              </a:rPr>
              <a:t> and the compiler interprets them accordingly.</a:t>
            </a:r>
          </a:p>
          <a:p>
            <a:pPr marL="342900" indent="-342900" algn="just">
              <a:buFont typeface="Arial" panose="020B0604020202020204" pitchFamily="34" charset="0"/>
              <a:buChar char="•"/>
            </a:pPr>
            <a:r>
              <a:rPr lang="en-US" sz="3200" b="1" i="0" dirty="0">
                <a:solidFill>
                  <a:srgbClr val="000000"/>
                </a:solidFill>
                <a:effectLst/>
                <a:latin typeface="Times New Roman" panose="02020603050405020304" pitchFamily="18" charset="0"/>
                <a:cs typeface="Times New Roman" panose="02020603050405020304" pitchFamily="18" charset="0"/>
              </a:rPr>
              <a:t>Specific Use: </a:t>
            </a:r>
            <a:r>
              <a:rPr lang="en-US" sz="3200" b="1" i="1" dirty="0">
                <a:solidFill>
                  <a:srgbClr val="000000"/>
                </a:solidFill>
                <a:effectLst/>
                <a:latin typeface="Times New Roman" panose="02020603050405020304" pitchFamily="18" charset="0"/>
                <a:cs typeface="Times New Roman" panose="02020603050405020304" pitchFamily="18" charset="0"/>
              </a:rPr>
              <a:t>Keywords</a:t>
            </a:r>
            <a:r>
              <a:rPr lang="en-US" sz="3200" b="0" i="0" dirty="0">
                <a:solidFill>
                  <a:srgbClr val="000000"/>
                </a:solidFill>
                <a:effectLst/>
                <a:latin typeface="Times New Roman" panose="02020603050405020304" pitchFamily="18" charset="0"/>
                <a:cs typeface="Times New Roman" panose="02020603050405020304" pitchFamily="18" charset="0"/>
              </a:rPr>
              <a:t> are designed for specific purposes and contexts within the C language. They define </a:t>
            </a:r>
            <a:r>
              <a:rPr lang="en-US" sz="3200" b="1" i="1" dirty="0">
                <a:solidFill>
                  <a:srgbClr val="000000"/>
                </a:solidFill>
                <a:effectLst/>
                <a:latin typeface="Times New Roman" panose="02020603050405020304" pitchFamily="18" charset="0"/>
                <a:cs typeface="Times New Roman" panose="02020603050405020304" pitchFamily="18" charset="0"/>
              </a:rPr>
              <a:t>control structures, data types, flow control,</a:t>
            </a:r>
            <a:r>
              <a:rPr lang="en-US" sz="3200" b="0" i="0" dirty="0">
                <a:solidFill>
                  <a:srgbClr val="000000"/>
                </a:solidFill>
                <a:effectLst/>
                <a:latin typeface="Times New Roman" panose="02020603050405020304" pitchFamily="18" charset="0"/>
                <a:cs typeface="Times New Roman" panose="02020603050405020304" pitchFamily="18" charset="0"/>
              </a:rPr>
              <a:t> and other language constructs. </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527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7784B17-92F7-884F-9B42-2D3964E92B22}"/>
              </a:ext>
            </a:extLst>
          </p:cNvPr>
          <p:cNvSpPr>
            <a:spLocks noGrp="1"/>
          </p:cNvSpPr>
          <p:nvPr>
            <p:ph type="sldNum" sz="quarter" idx="12"/>
          </p:nvPr>
        </p:nvSpPr>
        <p:spPr/>
        <p:txBody>
          <a:bodyPr/>
          <a:lstStyle/>
          <a:p>
            <a:fld id="{B6F15528-21DE-4FAA-801E-634DDDAF4B2B}" type="slidenum">
              <a:rPr lang="en-US" smtClean="0"/>
              <a:pPr/>
              <a:t>64</a:t>
            </a:fld>
            <a:endParaRPr lang="en-US"/>
          </a:p>
        </p:txBody>
      </p:sp>
      <p:graphicFrame>
        <p:nvGraphicFramePr>
          <p:cNvPr id="3" name="Table 2">
            <a:extLst>
              <a:ext uri="{FF2B5EF4-FFF2-40B4-BE49-F238E27FC236}">
                <a16:creationId xmlns:a16="http://schemas.microsoft.com/office/drawing/2014/main" xmlns="" id="{644AC5F7-D956-B096-321E-593B2B549679}"/>
              </a:ext>
            </a:extLst>
          </p:cNvPr>
          <p:cNvGraphicFramePr>
            <a:graphicFrameLocks noGrp="1"/>
          </p:cNvGraphicFramePr>
          <p:nvPr>
            <p:extLst>
              <p:ext uri="{D42A27DB-BD31-4B8C-83A1-F6EECF244321}">
                <p14:modId xmlns:p14="http://schemas.microsoft.com/office/powerpoint/2010/main" val="142568762"/>
              </p:ext>
            </p:extLst>
          </p:nvPr>
        </p:nvGraphicFramePr>
        <p:xfrm>
          <a:off x="2080047" y="2700214"/>
          <a:ext cx="13237096" cy="4000052"/>
        </p:xfrm>
        <a:graphic>
          <a:graphicData uri="http://schemas.openxmlformats.org/drawingml/2006/table">
            <a:tbl>
              <a:tblPr/>
              <a:tblGrid>
                <a:gridCol w="1654637">
                  <a:extLst>
                    <a:ext uri="{9D8B030D-6E8A-4147-A177-3AD203B41FA5}">
                      <a16:colId xmlns:a16="http://schemas.microsoft.com/office/drawing/2014/main" xmlns="" val="3112586232"/>
                    </a:ext>
                  </a:extLst>
                </a:gridCol>
                <a:gridCol w="1654637">
                  <a:extLst>
                    <a:ext uri="{9D8B030D-6E8A-4147-A177-3AD203B41FA5}">
                      <a16:colId xmlns:a16="http://schemas.microsoft.com/office/drawing/2014/main" xmlns="" val="3136020934"/>
                    </a:ext>
                  </a:extLst>
                </a:gridCol>
                <a:gridCol w="1654637">
                  <a:extLst>
                    <a:ext uri="{9D8B030D-6E8A-4147-A177-3AD203B41FA5}">
                      <a16:colId xmlns:a16="http://schemas.microsoft.com/office/drawing/2014/main" xmlns="" val="2288610188"/>
                    </a:ext>
                  </a:extLst>
                </a:gridCol>
                <a:gridCol w="1654637">
                  <a:extLst>
                    <a:ext uri="{9D8B030D-6E8A-4147-A177-3AD203B41FA5}">
                      <a16:colId xmlns:a16="http://schemas.microsoft.com/office/drawing/2014/main" xmlns="" val="2576365063"/>
                    </a:ext>
                  </a:extLst>
                </a:gridCol>
                <a:gridCol w="1654637">
                  <a:extLst>
                    <a:ext uri="{9D8B030D-6E8A-4147-A177-3AD203B41FA5}">
                      <a16:colId xmlns:a16="http://schemas.microsoft.com/office/drawing/2014/main" xmlns="" val="4124517545"/>
                    </a:ext>
                  </a:extLst>
                </a:gridCol>
                <a:gridCol w="1654637">
                  <a:extLst>
                    <a:ext uri="{9D8B030D-6E8A-4147-A177-3AD203B41FA5}">
                      <a16:colId xmlns:a16="http://schemas.microsoft.com/office/drawing/2014/main" xmlns="" val="2197897269"/>
                    </a:ext>
                  </a:extLst>
                </a:gridCol>
                <a:gridCol w="1654637">
                  <a:extLst>
                    <a:ext uri="{9D8B030D-6E8A-4147-A177-3AD203B41FA5}">
                      <a16:colId xmlns:a16="http://schemas.microsoft.com/office/drawing/2014/main" xmlns="" val="660402133"/>
                    </a:ext>
                  </a:extLst>
                </a:gridCol>
                <a:gridCol w="1654637">
                  <a:extLst>
                    <a:ext uri="{9D8B030D-6E8A-4147-A177-3AD203B41FA5}">
                      <a16:colId xmlns:a16="http://schemas.microsoft.com/office/drawing/2014/main" xmlns="" val="4047602198"/>
                    </a:ext>
                  </a:extLst>
                </a:gridCol>
              </a:tblGrid>
              <a:tr h="936104">
                <a:tc>
                  <a:txBody>
                    <a:bodyPr/>
                    <a:lstStyle/>
                    <a:p>
                      <a:pPr algn="just" fontAlgn="t"/>
                      <a:r>
                        <a:rPr lang="en-US" sz="3200" dirty="0">
                          <a:solidFill>
                            <a:srgbClr val="FF0000"/>
                          </a:solidFill>
                          <a:effectLst/>
                          <a:latin typeface="Times New Roman" panose="02020603050405020304" pitchFamily="18" charset="0"/>
                          <a:cs typeface="Times New Roman" panose="02020603050405020304" pitchFamily="18" charset="0"/>
                        </a:rPr>
                        <a:t>auto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break</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dirty="0">
                          <a:solidFill>
                            <a:srgbClr val="FF0000"/>
                          </a:solidFill>
                          <a:effectLst/>
                          <a:latin typeface="Times New Roman" panose="02020603050405020304" pitchFamily="18" charset="0"/>
                          <a:cs typeface="Times New Roman" panose="02020603050405020304" pitchFamily="18" charset="0"/>
                        </a:rPr>
                        <a:t>case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char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const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continue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default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do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947660762"/>
                  </a:ext>
                </a:extLst>
              </a:tr>
              <a:tr h="745258">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double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else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enum</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extern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float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for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goto</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if</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28185715"/>
                  </a:ext>
                </a:extLst>
              </a:tr>
              <a:tr h="1054942">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int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long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register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return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short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signed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sizeof</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3200" dirty="0">
                          <a:solidFill>
                            <a:srgbClr val="FF0000"/>
                          </a:solidFill>
                          <a:effectLst/>
                          <a:latin typeface="Times New Roman" panose="02020603050405020304" pitchFamily="18" charset="0"/>
                          <a:cs typeface="Times New Roman" panose="02020603050405020304" pitchFamily="18" charset="0"/>
                        </a:rPr>
                        <a:t>static</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2278508558"/>
                  </a:ext>
                </a:extLst>
              </a:tr>
              <a:tr h="1263748">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struct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switch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typedef</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union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unsigned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void</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a:solidFill>
                            <a:srgbClr val="FF0000"/>
                          </a:solidFill>
                          <a:effectLst/>
                          <a:latin typeface="Times New Roman" panose="02020603050405020304" pitchFamily="18" charset="0"/>
                          <a:cs typeface="Times New Roman" panose="02020603050405020304" pitchFamily="18" charset="0"/>
                        </a:rPr>
                        <a:t>volatile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3200" dirty="0">
                          <a:solidFill>
                            <a:srgbClr val="FF0000"/>
                          </a:solidFill>
                          <a:effectLst/>
                          <a:latin typeface="Times New Roman" panose="02020603050405020304" pitchFamily="18" charset="0"/>
                          <a:cs typeface="Times New Roman" panose="02020603050405020304" pitchFamily="18" charset="0"/>
                        </a:rPr>
                        <a:t>while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3659942508"/>
                  </a:ext>
                </a:extLst>
              </a:tr>
            </a:tbl>
          </a:graphicData>
        </a:graphic>
      </p:graphicFrame>
      <p:sp>
        <p:nvSpPr>
          <p:cNvPr id="5" name="TextBox 4">
            <a:extLst>
              <a:ext uri="{FF2B5EF4-FFF2-40B4-BE49-F238E27FC236}">
                <a16:creationId xmlns:a16="http://schemas.microsoft.com/office/drawing/2014/main" xmlns="" id="{40222DB9-8543-1BFB-D8AD-DB82FC118B4D}"/>
              </a:ext>
            </a:extLst>
          </p:cNvPr>
          <p:cNvSpPr txBox="1"/>
          <p:nvPr/>
        </p:nvSpPr>
        <p:spPr>
          <a:xfrm>
            <a:off x="2800127" y="1260054"/>
            <a:ext cx="9638270" cy="584775"/>
          </a:xfrm>
          <a:prstGeom prst="rect">
            <a:avLst/>
          </a:prstGeom>
          <a:noFill/>
        </p:spPr>
        <p:txBody>
          <a:bodyPr wrap="square">
            <a:spAutoFit/>
          </a:bodyPr>
          <a:lstStyle/>
          <a:p>
            <a:r>
              <a:rPr lang="en-US" sz="3200" b="0" i="0" dirty="0">
                <a:solidFill>
                  <a:srgbClr val="333333"/>
                </a:solidFill>
                <a:effectLst/>
                <a:latin typeface="Times New Roman" panose="02020603050405020304" pitchFamily="18" charset="0"/>
                <a:cs typeface="Times New Roman" panose="02020603050405020304" pitchFamily="18" charset="0"/>
              </a:rPr>
              <a:t>A list of 32 keywords in the c language is given below:</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043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BB14ED-F90B-C27D-FDCD-9D008AA5CB48}"/>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3" name="object 4">
            <a:extLst>
              <a:ext uri="{FF2B5EF4-FFF2-40B4-BE49-F238E27FC236}">
                <a16:creationId xmlns:a16="http://schemas.microsoft.com/office/drawing/2014/main" xmlns="" id="{C8CAA396-FB1F-3C0F-5230-54E62A0F1131}"/>
              </a:ext>
            </a:extLst>
          </p:cNvPr>
          <p:cNvSpPr/>
          <p:nvPr/>
        </p:nvSpPr>
        <p:spPr>
          <a:xfrm>
            <a:off x="6256511" y="467966"/>
            <a:ext cx="5850192"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Assigning Values to Variables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1A128033-E61C-5671-4E9C-2DCE61D2F287}"/>
              </a:ext>
            </a:extLst>
          </p:cNvPr>
          <p:cNvSpPr txBox="1"/>
          <p:nvPr/>
        </p:nvSpPr>
        <p:spPr>
          <a:xfrm>
            <a:off x="2296071" y="2052142"/>
            <a:ext cx="13105456" cy="489878"/>
          </a:xfrm>
          <a:prstGeom prst="rect">
            <a:avLst/>
          </a:prstGeom>
          <a:noFill/>
        </p:spPr>
        <p:txBody>
          <a:bodyPr wrap="square">
            <a:spAutoFit/>
          </a:bodyPr>
          <a:lstStyle/>
          <a:p>
            <a:pPr marL="12700" marR="5080">
              <a:lnSpc>
                <a:spcPts val="3080"/>
              </a:lnSpc>
              <a:spcBef>
                <a:spcPts val="840"/>
              </a:spcBef>
            </a:pPr>
            <a:r>
              <a:rPr lang="en-US" sz="3200" b="1" spc="-10" dirty="0">
                <a:latin typeface="Times New Roman" panose="02020603050405020304" pitchFamily="18" charset="0"/>
                <a:cs typeface="Times New Roman" panose="02020603050405020304" pitchFamily="18" charset="0"/>
              </a:rPr>
              <a:t>After </a:t>
            </a:r>
            <a:r>
              <a:rPr lang="en-US" sz="3200" b="1" spc="-5" dirty="0">
                <a:latin typeface="Times New Roman" panose="02020603050405020304" pitchFamily="18" charset="0"/>
                <a:cs typeface="Times New Roman" panose="02020603050405020304" pitchFamily="18" charset="0"/>
              </a:rPr>
              <a:t>declaring </a:t>
            </a:r>
            <a:r>
              <a:rPr lang="en-US" sz="3200" b="1" dirty="0">
                <a:latin typeface="Times New Roman" panose="02020603050405020304" pitchFamily="18" charset="0"/>
                <a:cs typeface="Times New Roman" panose="02020603050405020304" pitchFamily="18" charset="0"/>
              </a:rPr>
              <a:t>a </a:t>
            </a:r>
            <a:r>
              <a:rPr lang="en-US" sz="3200" b="1" spc="-5" dirty="0">
                <a:latin typeface="Times New Roman" panose="02020603050405020304" pitchFamily="18" charset="0"/>
                <a:cs typeface="Times New Roman" panose="02020603050405020304" pitchFamily="18" charset="0"/>
              </a:rPr>
              <a:t>variable, we </a:t>
            </a:r>
            <a:r>
              <a:rPr lang="en-US" sz="3200" b="1" spc="-10" dirty="0">
                <a:latin typeface="Times New Roman" panose="02020603050405020304" pitchFamily="18" charset="0"/>
                <a:cs typeface="Times New Roman" panose="02020603050405020304" pitchFamily="18" charset="0"/>
              </a:rPr>
              <a:t>can </a:t>
            </a:r>
            <a:r>
              <a:rPr lang="en-US" sz="3200" b="1" dirty="0">
                <a:latin typeface="Times New Roman" panose="02020603050405020304" pitchFamily="18" charset="0"/>
                <a:cs typeface="Times New Roman" panose="02020603050405020304" pitchFamily="18" charset="0"/>
              </a:rPr>
              <a:t>assign a </a:t>
            </a:r>
            <a:r>
              <a:rPr lang="en-US" sz="3200" b="1" spc="-10" dirty="0">
                <a:latin typeface="Times New Roman" panose="02020603050405020304" pitchFamily="18" charset="0"/>
                <a:cs typeface="Times New Roman" panose="02020603050405020304" pitchFamily="18" charset="0"/>
              </a:rPr>
              <a:t>value </a:t>
            </a:r>
            <a:r>
              <a:rPr lang="en-US" sz="3200" b="1" spc="-15" dirty="0">
                <a:latin typeface="Times New Roman" panose="02020603050405020304" pitchFamily="18" charset="0"/>
                <a:cs typeface="Times New Roman" panose="02020603050405020304" pitchFamily="18" charset="0"/>
              </a:rPr>
              <a:t>to </a:t>
            </a:r>
            <a:r>
              <a:rPr lang="en-US" sz="3200" b="1" dirty="0">
                <a:latin typeface="Times New Roman" panose="02020603050405020304" pitchFamily="18" charset="0"/>
                <a:cs typeface="Times New Roman" panose="02020603050405020304" pitchFamily="18" charset="0"/>
              </a:rPr>
              <a:t>the </a:t>
            </a:r>
            <a:r>
              <a:rPr lang="en-US" sz="3200" b="1" spc="-5" dirty="0">
                <a:latin typeface="Times New Roman" panose="02020603050405020304" pitchFamily="18" charset="0"/>
                <a:cs typeface="Times New Roman" panose="02020603050405020304" pitchFamily="18" charset="0"/>
              </a:rPr>
              <a:t>variable </a:t>
            </a:r>
            <a:r>
              <a:rPr lang="en-US" sz="3200" b="1" dirty="0">
                <a:latin typeface="Times New Roman" panose="02020603050405020304" pitchFamily="18" charset="0"/>
                <a:cs typeface="Times New Roman" panose="02020603050405020304" pitchFamily="18" charset="0"/>
              </a:rPr>
              <a:t>as </a:t>
            </a:r>
            <a:r>
              <a:rPr lang="en-US" sz="3200" b="1" spc="-715"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follows</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99E0B3E-C62F-4348-90EC-81816AEB4F2A}"/>
              </a:ext>
            </a:extLst>
          </p:cNvPr>
          <p:cNvSpPr txBox="1"/>
          <p:nvPr/>
        </p:nvSpPr>
        <p:spPr>
          <a:xfrm>
            <a:off x="2468433" y="3418793"/>
            <a:ext cx="9638270" cy="1102866"/>
          </a:xfrm>
          <a:prstGeom prst="rect">
            <a:avLst/>
          </a:prstGeom>
          <a:noFill/>
        </p:spPr>
        <p:txBody>
          <a:bodyPr wrap="square">
            <a:spAutoFit/>
          </a:bodyPr>
          <a:lstStyle/>
          <a:p>
            <a:pPr marL="12700">
              <a:lnSpc>
                <a:spcPct val="100000"/>
              </a:lnSpc>
            </a:pPr>
            <a:r>
              <a:rPr lang="en-US" sz="3200" b="1" u="heavy" spc="-20" dirty="0">
                <a:uFill>
                  <a:solidFill>
                    <a:srgbClr val="000000"/>
                  </a:solidFill>
                </a:uFill>
                <a:latin typeface="Times New Roman" panose="02020603050405020304" pitchFamily="18" charset="0"/>
                <a:cs typeface="Times New Roman" panose="02020603050405020304" pitchFamily="18" charset="0"/>
              </a:rPr>
              <a:t>syntax:</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29"/>
              </a:spcBef>
            </a:pPr>
            <a:r>
              <a:rPr lang="en-US" sz="3200" b="1" spc="-10" dirty="0">
                <a:solidFill>
                  <a:srgbClr val="FF0000"/>
                </a:solidFill>
                <a:latin typeface="Times New Roman" panose="02020603050405020304" pitchFamily="18" charset="0"/>
                <a:cs typeface="Times New Roman" panose="02020603050405020304" pitchFamily="18" charset="0"/>
              </a:rPr>
              <a:t>datatype</a:t>
            </a:r>
            <a:r>
              <a:rPr lang="en-US" sz="3200" b="1" spc="-55" dirty="0">
                <a:solidFill>
                  <a:srgbClr val="FF0000"/>
                </a:solidFill>
                <a:latin typeface="Times New Roman" panose="02020603050405020304" pitchFamily="18" charset="0"/>
                <a:cs typeface="Times New Roman" panose="02020603050405020304" pitchFamily="18" charset="0"/>
              </a:rPr>
              <a:t> </a:t>
            </a:r>
            <a:r>
              <a:rPr lang="en-US" sz="3200" b="1" spc="-10" dirty="0" err="1">
                <a:solidFill>
                  <a:srgbClr val="FF0000"/>
                </a:solidFill>
                <a:latin typeface="Times New Roman" panose="02020603050405020304" pitchFamily="18" charset="0"/>
                <a:cs typeface="Times New Roman" panose="02020603050405020304" pitchFamily="18" charset="0"/>
              </a:rPr>
              <a:t>variablename</a:t>
            </a:r>
            <a:r>
              <a:rPr lang="en-US" sz="3200" b="1" spc="-10" dirty="0">
                <a:solidFill>
                  <a:srgbClr val="FF0000"/>
                </a:solidFill>
                <a:latin typeface="Times New Roman" panose="02020603050405020304" pitchFamily="18" charset="0"/>
                <a:cs typeface="Times New Roman" panose="02020603050405020304" pitchFamily="18" charset="0"/>
              </a:rPr>
              <a:t>=value</a:t>
            </a:r>
            <a:r>
              <a:rPr lang="en-US" sz="2800" b="1" spc="-10" dirty="0">
                <a:latin typeface="Calibri"/>
                <a:cs typeface="Calibri"/>
              </a:rPr>
              <a:t>;</a:t>
            </a:r>
            <a:endParaRPr lang="en-US" sz="2800" dirty="0">
              <a:latin typeface="Calibri"/>
              <a:cs typeface="Calibri"/>
            </a:endParaRPr>
          </a:p>
        </p:txBody>
      </p:sp>
      <p:sp>
        <p:nvSpPr>
          <p:cNvPr id="9" name="TextBox 8">
            <a:extLst>
              <a:ext uri="{FF2B5EF4-FFF2-40B4-BE49-F238E27FC236}">
                <a16:creationId xmlns:a16="http://schemas.microsoft.com/office/drawing/2014/main" xmlns="" id="{23E11F73-4D43-B2A8-3899-783C557980D1}"/>
              </a:ext>
            </a:extLst>
          </p:cNvPr>
          <p:cNvSpPr txBox="1"/>
          <p:nvPr/>
        </p:nvSpPr>
        <p:spPr>
          <a:xfrm>
            <a:off x="2584103" y="5216651"/>
            <a:ext cx="9638270" cy="1728743"/>
          </a:xfrm>
          <a:prstGeom prst="rect">
            <a:avLst/>
          </a:prstGeom>
          <a:noFill/>
        </p:spPr>
        <p:txBody>
          <a:bodyPr wrap="square">
            <a:spAutoFit/>
          </a:bodyPr>
          <a:lstStyle/>
          <a:p>
            <a:pPr marL="12700" marR="566420">
              <a:lnSpc>
                <a:spcPct val="106300"/>
              </a:lnSpc>
              <a:spcBef>
                <a:spcPts val="95"/>
              </a:spcBef>
            </a:pPr>
            <a:r>
              <a:rPr lang="en-US" sz="2800" b="1" u="heavy" dirty="0">
                <a:uFill>
                  <a:solidFill>
                    <a:srgbClr val="000000"/>
                  </a:solidFill>
                </a:uFill>
                <a:latin typeface="Calibri"/>
                <a:cs typeface="Calibri"/>
              </a:rPr>
              <a:t>E</a:t>
            </a:r>
            <a:r>
              <a:rPr lang="en-US" sz="2800" b="1" u="heavy" spc="-45" dirty="0">
                <a:uFill>
                  <a:solidFill>
                    <a:srgbClr val="000000"/>
                  </a:solidFill>
                </a:uFill>
                <a:latin typeface="Calibri"/>
                <a:cs typeface="Calibri"/>
              </a:rPr>
              <a:t>x</a:t>
            </a:r>
            <a:r>
              <a:rPr lang="en-US" sz="2800" b="1" u="heavy" dirty="0">
                <a:uFill>
                  <a:solidFill>
                    <a:srgbClr val="000000"/>
                  </a:solidFill>
                </a:uFill>
                <a:latin typeface="Calibri"/>
                <a:cs typeface="Calibri"/>
              </a:rPr>
              <a:t>ample: </a:t>
            </a:r>
          </a:p>
          <a:p>
            <a:pPr marL="12700" marR="566420">
              <a:lnSpc>
                <a:spcPct val="106300"/>
              </a:lnSpc>
              <a:spcBef>
                <a:spcPts val="95"/>
              </a:spcBef>
            </a:pPr>
            <a:r>
              <a:rPr lang="en-US" sz="3600" b="1"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int</a:t>
            </a:r>
            <a:r>
              <a:rPr lang="en-US" sz="3600" b="1" spc="-6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x=10;</a:t>
            </a:r>
            <a:endParaRPr lang="en-US" sz="3600" dirty="0">
              <a:latin typeface="Times New Roman" panose="02020603050405020304" pitchFamily="18" charset="0"/>
              <a:cs typeface="Times New Roman" panose="02020603050405020304" pitchFamily="18" charset="0"/>
            </a:endParaRPr>
          </a:p>
          <a:p>
            <a:pPr marL="12700">
              <a:lnSpc>
                <a:spcPct val="100000"/>
              </a:lnSpc>
              <a:spcBef>
                <a:spcPts val="229"/>
              </a:spcBef>
            </a:pPr>
            <a:r>
              <a:rPr lang="en-US" sz="3600" b="1" spc="-10" dirty="0">
                <a:latin typeface="Times New Roman" panose="02020603050405020304" pitchFamily="18" charset="0"/>
                <a:cs typeface="Times New Roman" panose="02020603050405020304" pitchFamily="18" charset="0"/>
              </a:rPr>
              <a:t>float</a:t>
            </a:r>
            <a:r>
              <a:rPr lang="en-US" sz="3600" b="1" spc="-70"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y=23.4;</a:t>
            </a:r>
            <a:endParaRPr lang="en-US" sz="3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A6F236E1-A3EC-8964-7451-BB055772F5B7}"/>
              </a:ext>
            </a:extLst>
          </p:cNvPr>
          <p:cNvSpPr txBox="1"/>
          <p:nvPr/>
        </p:nvSpPr>
        <p:spPr>
          <a:xfrm>
            <a:off x="5464423" y="5878805"/>
            <a:ext cx="9638270" cy="461665"/>
          </a:xfrm>
          <a:prstGeom prst="rect">
            <a:avLst/>
          </a:prstGeom>
          <a:noFill/>
        </p:spPr>
        <p:txBody>
          <a:bodyPr wrap="square">
            <a:spAutoFit/>
          </a:bodyPr>
          <a:lstStyle/>
          <a:p>
            <a:pPr marL="12700">
              <a:lnSpc>
                <a:spcPct val="100000"/>
              </a:lnSpc>
              <a:spcBef>
                <a:spcPts val="95"/>
              </a:spcBef>
            </a:pPr>
            <a:r>
              <a:rPr lang="en-US" sz="2400" b="1" spc="-10" dirty="0">
                <a:latin typeface="Calibri"/>
                <a:cs typeface="Calibri"/>
              </a:rPr>
              <a:t>or</a:t>
            </a:r>
            <a:endParaRPr lang="en-US" sz="2400" dirty="0">
              <a:latin typeface="Calibri"/>
              <a:cs typeface="Calibri"/>
            </a:endParaRPr>
          </a:p>
        </p:txBody>
      </p:sp>
      <p:sp>
        <p:nvSpPr>
          <p:cNvPr id="13" name="TextBox 12">
            <a:extLst>
              <a:ext uri="{FF2B5EF4-FFF2-40B4-BE49-F238E27FC236}">
                <a16:creationId xmlns:a16="http://schemas.microsoft.com/office/drawing/2014/main" xmlns="" id="{96B75051-80DC-2921-B599-24889465E9DD}"/>
              </a:ext>
            </a:extLst>
          </p:cNvPr>
          <p:cNvSpPr txBox="1"/>
          <p:nvPr/>
        </p:nvSpPr>
        <p:spPr>
          <a:xfrm>
            <a:off x="6688559" y="5452096"/>
            <a:ext cx="9638270" cy="931473"/>
          </a:xfrm>
          <a:prstGeom prst="rect">
            <a:avLst/>
          </a:prstGeom>
          <a:noFill/>
        </p:spPr>
        <p:txBody>
          <a:bodyPr wrap="square">
            <a:spAutoFit/>
          </a:bodyPr>
          <a:lstStyle/>
          <a:p>
            <a:pPr marL="169545" marR="160655" indent="34925">
              <a:lnSpc>
                <a:spcPts val="2840"/>
              </a:lnSpc>
              <a:spcBef>
                <a:spcPts val="780"/>
              </a:spcBef>
            </a:pPr>
            <a:r>
              <a:rPr lang="en-US" sz="3600" spc="-15" dirty="0">
                <a:latin typeface="Times New Roman" panose="02020603050405020304" pitchFamily="18" charset="0"/>
                <a:cs typeface="Times New Roman" panose="02020603050405020304" pitchFamily="18" charset="0"/>
              </a:rPr>
              <a:t>int </a:t>
            </a:r>
            <a:r>
              <a:rPr lang="en-US" sz="3600" spc="-10" dirty="0">
                <a:latin typeface="Times New Roman" panose="02020603050405020304" pitchFamily="18" charset="0"/>
                <a:cs typeface="Times New Roman" panose="02020603050405020304" pitchFamily="18" charset="0"/>
              </a:rPr>
              <a:t>x; </a:t>
            </a:r>
          </a:p>
          <a:p>
            <a:pPr marL="169545" marR="160655" indent="34925">
              <a:lnSpc>
                <a:spcPts val="2840"/>
              </a:lnSpc>
              <a:spcBef>
                <a:spcPts val="780"/>
              </a:spcBef>
            </a:pPr>
            <a:r>
              <a:rPr lang="en-US" sz="3600" spc="-620" dirty="0">
                <a:latin typeface="Times New Roman" panose="02020603050405020304" pitchFamily="18" charset="0"/>
                <a:cs typeface="Times New Roman" panose="02020603050405020304" pitchFamily="18" charset="0"/>
              </a:rPr>
              <a:t> </a:t>
            </a:r>
            <a:r>
              <a:rPr lang="en-US" sz="3600" spc="-10" dirty="0">
                <a:latin typeface="Times New Roman" panose="02020603050405020304" pitchFamily="18" charset="0"/>
                <a:cs typeface="Times New Roman" panose="02020603050405020304" pitchFamily="18" charset="0"/>
              </a:rPr>
              <a:t>x=10;</a:t>
            </a:r>
            <a:endParaRPr lang="en-US" sz="3600" dirty="0">
              <a:latin typeface="Times New Roman" panose="02020603050405020304" pitchFamily="18" charset="0"/>
              <a:cs typeface="Times New Roman" panose="02020603050405020304" pitchFamily="18" charset="0"/>
            </a:endParaRPr>
          </a:p>
        </p:txBody>
      </p:sp>
      <p:sp>
        <p:nvSpPr>
          <p:cNvPr id="14" name="object 6">
            <a:extLst>
              <a:ext uri="{FF2B5EF4-FFF2-40B4-BE49-F238E27FC236}">
                <a16:creationId xmlns:a16="http://schemas.microsoft.com/office/drawing/2014/main" xmlns="" id="{BDCDB403-61E7-B157-A072-164F37CE9323}"/>
              </a:ext>
            </a:extLst>
          </p:cNvPr>
          <p:cNvSpPr/>
          <p:nvPr/>
        </p:nvSpPr>
        <p:spPr>
          <a:xfrm>
            <a:off x="4672335" y="5773693"/>
            <a:ext cx="1887855" cy="269875"/>
          </a:xfrm>
          <a:custGeom>
            <a:avLst/>
            <a:gdLst/>
            <a:ahLst/>
            <a:cxnLst/>
            <a:rect l="l" t="t" r="r" b="b"/>
            <a:pathLst>
              <a:path w="1887854" h="269875">
                <a:moveTo>
                  <a:pt x="1810264" y="25287"/>
                </a:moveTo>
                <a:lnTo>
                  <a:pt x="0" y="244729"/>
                </a:lnTo>
                <a:lnTo>
                  <a:pt x="3048" y="269875"/>
                </a:lnTo>
                <a:lnTo>
                  <a:pt x="1813302" y="50434"/>
                </a:lnTo>
                <a:lnTo>
                  <a:pt x="1810264" y="25287"/>
                </a:lnTo>
                <a:close/>
              </a:path>
              <a:path w="1887854" h="269875">
                <a:moveTo>
                  <a:pt x="1873623" y="23749"/>
                </a:moveTo>
                <a:lnTo>
                  <a:pt x="1822958" y="23749"/>
                </a:lnTo>
                <a:lnTo>
                  <a:pt x="1826006" y="48895"/>
                </a:lnTo>
                <a:lnTo>
                  <a:pt x="1813302" y="50434"/>
                </a:lnTo>
                <a:lnTo>
                  <a:pt x="1816354" y="75692"/>
                </a:lnTo>
                <a:lnTo>
                  <a:pt x="1887473" y="28702"/>
                </a:lnTo>
                <a:lnTo>
                  <a:pt x="1873623" y="23749"/>
                </a:lnTo>
                <a:close/>
              </a:path>
              <a:path w="1887854" h="269875">
                <a:moveTo>
                  <a:pt x="1822958" y="23749"/>
                </a:moveTo>
                <a:lnTo>
                  <a:pt x="1810264" y="25287"/>
                </a:lnTo>
                <a:lnTo>
                  <a:pt x="1813302" y="50434"/>
                </a:lnTo>
                <a:lnTo>
                  <a:pt x="1826006" y="48895"/>
                </a:lnTo>
                <a:lnTo>
                  <a:pt x="1822958" y="23749"/>
                </a:lnTo>
                <a:close/>
              </a:path>
              <a:path w="1887854" h="269875">
                <a:moveTo>
                  <a:pt x="1807209" y="0"/>
                </a:moveTo>
                <a:lnTo>
                  <a:pt x="1810264" y="25287"/>
                </a:lnTo>
                <a:lnTo>
                  <a:pt x="1822958" y="23749"/>
                </a:lnTo>
                <a:lnTo>
                  <a:pt x="1873623" y="23749"/>
                </a:lnTo>
                <a:lnTo>
                  <a:pt x="1807209" y="0"/>
                </a:lnTo>
                <a:close/>
              </a:path>
            </a:pathLst>
          </a:custGeom>
          <a:solidFill>
            <a:srgbClr val="5B9BD4"/>
          </a:solidFill>
        </p:spPr>
        <p:txBody>
          <a:bodyPr wrap="square" lIns="0" tIns="0" rIns="0" bIns="0" rtlCol="0"/>
          <a:lstStyle/>
          <a:p>
            <a:endParaRPr/>
          </a:p>
        </p:txBody>
      </p:sp>
    </p:spTree>
    <p:extLst>
      <p:ext uri="{BB962C8B-B14F-4D97-AF65-F5344CB8AC3E}">
        <p14:creationId xmlns:p14="http://schemas.microsoft.com/office/powerpoint/2010/main" val="31042834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FA9BBBC-B388-AF71-9776-16BEC599F245}"/>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4" name="TextBox 3">
            <a:extLst>
              <a:ext uri="{FF2B5EF4-FFF2-40B4-BE49-F238E27FC236}">
                <a16:creationId xmlns:a16="http://schemas.microsoft.com/office/drawing/2014/main" xmlns="" id="{65B0B764-A55F-FF8B-B8F3-4E9BA0800973}"/>
              </a:ext>
            </a:extLst>
          </p:cNvPr>
          <p:cNvSpPr txBox="1"/>
          <p:nvPr/>
        </p:nvSpPr>
        <p:spPr>
          <a:xfrm>
            <a:off x="4456311" y="611982"/>
            <a:ext cx="9638270" cy="646331"/>
          </a:xfrm>
          <a:prstGeom prst="rect">
            <a:avLst/>
          </a:prstGeom>
          <a:noFill/>
        </p:spPr>
        <p:txBody>
          <a:bodyPr wrap="square">
            <a:spAutoFit/>
          </a:bodyPr>
          <a:lstStyle/>
          <a:p>
            <a:r>
              <a:rPr lang="en-US" sz="3600" b="0" u="heavy" spc="-65" dirty="0">
                <a:solidFill>
                  <a:srgbClr val="FF0000"/>
                </a:solidFill>
                <a:uFill>
                  <a:solidFill>
                    <a:srgbClr val="FF0000"/>
                  </a:solidFill>
                </a:uFill>
                <a:latin typeface="Times New Roman" panose="02020603050405020304" pitchFamily="18" charset="0"/>
                <a:cs typeface="Times New Roman" panose="02020603050405020304" pitchFamily="18" charset="0"/>
              </a:rPr>
              <a:t>Program</a:t>
            </a:r>
            <a:r>
              <a:rPr lang="en-US" sz="3600" b="0" u="heavy" spc="-125"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FF0000"/>
                  </a:solidFill>
                </a:uFill>
                <a:latin typeface="Times New Roman" panose="02020603050405020304" pitchFamily="18" charset="0"/>
                <a:cs typeface="Times New Roman" panose="02020603050405020304" pitchFamily="18" charset="0"/>
              </a:rPr>
              <a:t>to</a:t>
            </a:r>
            <a:r>
              <a:rPr lang="en-US" sz="3600" b="0" u="heavy" spc="-7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25" dirty="0">
                <a:solidFill>
                  <a:srgbClr val="FF0000"/>
                </a:solidFill>
                <a:uFill>
                  <a:solidFill>
                    <a:srgbClr val="FF0000"/>
                  </a:solidFill>
                </a:uFill>
                <a:latin typeface="Times New Roman" panose="02020603050405020304" pitchFamily="18" charset="0"/>
                <a:cs typeface="Times New Roman" panose="02020603050405020304" pitchFamily="18" charset="0"/>
              </a:rPr>
              <a:t>assign</a:t>
            </a:r>
            <a:r>
              <a:rPr lang="en-US" sz="3600" b="0" u="heavy" spc="-10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dirty="0">
                <a:solidFill>
                  <a:srgbClr val="FF0000"/>
                </a:solidFill>
                <a:uFill>
                  <a:solidFill>
                    <a:srgbClr val="FF0000"/>
                  </a:solidFill>
                </a:uFill>
                <a:latin typeface="Times New Roman" panose="02020603050405020304" pitchFamily="18" charset="0"/>
                <a:cs typeface="Times New Roman" panose="02020603050405020304" pitchFamily="18" charset="0"/>
              </a:rPr>
              <a:t>a</a:t>
            </a:r>
            <a:r>
              <a:rPr lang="en-US" sz="3600" b="0" u="heavy" spc="-40" dirty="0">
                <a:solidFill>
                  <a:srgbClr val="FF0000"/>
                </a:solidFill>
                <a:uFill>
                  <a:solidFill>
                    <a:srgbClr val="FF0000"/>
                  </a:solidFill>
                </a:uFill>
                <a:latin typeface="Times New Roman" panose="02020603050405020304" pitchFamily="18" charset="0"/>
                <a:cs typeface="Times New Roman" panose="02020603050405020304" pitchFamily="18" charset="0"/>
              </a:rPr>
              <a:t> value</a:t>
            </a:r>
            <a:r>
              <a:rPr lang="en-US" sz="3600" b="0" u="heavy" spc="-10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FF0000"/>
                  </a:solidFill>
                </a:uFill>
                <a:latin typeface="Times New Roman" panose="02020603050405020304" pitchFamily="18" charset="0"/>
                <a:cs typeface="Times New Roman" panose="02020603050405020304" pitchFamily="18" charset="0"/>
              </a:rPr>
              <a:t>to</a:t>
            </a:r>
            <a:r>
              <a:rPr lang="en-US" sz="3600" b="0" u="heavy" spc="-7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FF0000"/>
                  </a:solidFill>
                </a:uFill>
                <a:latin typeface="Times New Roman" panose="02020603050405020304" pitchFamily="18" charset="0"/>
                <a:cs typeface="Times New Roman" panose="02020603050405020304" pitchFamily="18" charset="0"/>
              </a:rPr>
              <a:t>variable</a:t>
            </a:r>
            <a:r>
              <a:rPr lang="en-US" sz="3600" b="0" u="heavy" spc="-85"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25" dirty="0">
                <a:solidFill>
                  <a:srgbClr val="FF0000"/>
                </a:solidFill>
                <a:uFill>
                  <a:solidFill>
                    <a:srgbClr val="FF0000"/>
                  </a:solidFill>
                </a:uFill>
                <a:latin typeface="Times New Roman" panose="02020603050405020304" pitchFamily="18" charset="0"/>
                <a:cs typeface="Times New Roman" panose="02020603050405020304" pitchFamily="18" charset="0"/>
              </a:rPr>
              <a:t>and </a:t>
            </a:r>
            <a:r>
              <a:rPr lang="en-US" sz="3600" b="0" spc="-980" dirty="0">
                <a:solidFill>
                  <a:srgbClr val="FF0000"/>
                </a:solidFill>
                <a:latin typeface="Times New Roman" panose="02020603050405020304" pitchFamily="18" charset="0"/>
                <a:cs typeface="Times New Roman" panose="02020603050405020304" pitchFamily="18" charset="0"/>
              </a:rPr>
              <a:t> </a:t>
            </a:r>
            <a:r>
              <a:rPr lang="en-US" sz="3600" b="0" u="heavy" spc="-40" dirty="0">
                <a:solidFill>
                  <a:srgbClr val="FF0000"/>
                </a:solidFill>
                <a:uFill>
                  <a:solidFill>
                    <a:srgbClr val="FF0000"/>
                  </a:solidFill>
                </a:uFill>
                <a:latin typeface="Times New Roman" panose="02020603050405020304" pitchFamily="18" charset="0"/>
                <a:cs typeface="Times New Roman" panose="02020603050405020304" pitchFamily="18" charset="0"/>
              </a:rPr>
              <a:t>display</a:t>
            </a:r>
            <a:r>
              <a:rPr lang="en-US" sz="3600" b="0" u="heavy" spc="-105"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lang="en-US" sz="3600" b="0" u="heavy" spc="-10" dirty="0">
                <a:solidFill>
                  <a:srgbClr val="FF0000"/>
                </a:solidFill>
                <a:uFill>
                  <a:solidFill>
                    <a:srgbClr val="FF0000"/>
                  </a:solidFill>
                </a:uFill>
                <a:latin typeface="Times New Roman" panose="02020603050405020304" pitchFamily="18" charset="0"/>
                <a:cs typeface="Times New Roman" panose="02020603050405020304" pitchFamily="18" charset="0"/>
              </a:rPr>
              <a:t>it</a:t>
            </a:r>
            <a:endParaRPr lang="en-US"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1F3717AC-D6A6-DCF1-CC43-37A954988126}"/>
              </a:ext>
            </a:extLst>
          </p:cNvPr>
          <p:cNvSpPr txBox="1"/>
          <p:nvPr/>
        </p:nvSpPr>
        <p:spPr>
          <a:xfrm>
            <a:off x="1864023" y="1908126"/>
            <a:ext cx="13537504" cy="2648161"/>
          </a:xfrm>
          <a:prstGeom prst="rect">
            <a:avLst/>
          </a:prstGeom>
          <a:noFill/>
        </p:spPr>
        <p:txBody>
          <a:bodyPr wrap="square">
            <a:spAutoFit/>
          </a:bodyPr>
          <a:lstStyle/>
          <a:p>
            <a:pPr marL="12700">
              <a:lnSpc>
                <a:spcPct val="100000"/>
              </a:lnSpc>
              <a:spcBef>
                <a:spcPts val="105"/>
              </a:spcBef>
            </a:pPr>
            <a:r>
              <a:rPr lang="en-US" sz="3200" b="1" spc="-5" dirty="0" err="1">
                <a:latin typeface="Times New Roman" panose="02020603050405020304" pitchFamily="18" charset="0"/>
                <a:cs typeface="Times New Roman" panose="02020603050405020304" pitchFamily="18" charset="0"/>
              </a:rPr>
              <a:t>printf</a:t>
            </a:r>
            <a:r>
              <a:rPr lang="en-US" sz="3200" b="1" spc="-5" dirty="0">
                <a:latin typeface="Times New Roman" panose="02020603050405020304" pitchFamily="18" charset="0"/>
                <a:cs typeface="Times New Roman" panose="02020603050405020304" pitchFamily="18" charset="0"/>
              </a:rPr>
              <a:t>()</a:t>
            </a:r>
            <a:r>
              <a:rPr lang="en-US" sz="3200" b="1" spc="-15"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used</a:t>
            </a:r>
            <a:r>
              <a:rPr lang="en-US" sz="3200" b="1" spc="-2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in </a:t>
            </a:r>
            <a:r>
              <a:rPr lang="en-US" sz="3200" b="1" spc="-10" dirty="0">
                <a:latin typeface="Times New Roman" panose="02020603050405020304" pitchFamily="18" charset="0"/>
                <a:cs typeface="Times New Roman" panose="02020603050405020304" pitchFamily="18" charset="0"/>
              </a:rPr>
              <a:t>two </a:t>
            </a:r>
            <a:r>
              <a:rPr lang="en-US" sz="3200" b="1" spc="-20" dirty="0">
                <a:latin typeface="Times New Roman" panose="02020603050405020304" pitchFamily="18" charset="0"/>
                <a:cs typeface="Times New Roman" panose="02020603050405020304" pitchFamily="18" charset="0"/>
              </a:rPr>
              <a:t>different</a:t>
            </a:r>
            <a:r>
              <a:rPr lang="en-US" sz="3200" b="1" spc="5" dirty="0">
                <a:latin typeface="Times New Roman" panose="02020603050405020304" pitchFamily="18" charset="0"/>
                <a:cs typeface="Times New Roman" panose="02020603050405020304" pitchFamily="18" charset="0"/>
              </a:rPr>
              <a:t> </a:t>
            </a:r>
            <a:r>
              <a:rPr lang="en-US" sz="3200" b="1" spc="-35" dirty="0">
                <a:latin typeface="Times New Roman" panose="02020603050405020304" pitchFamily="18" charset="0"/>
                <a:cs typeface="Times New Roman" panose="02020603050405020304" pitchFamily="18" charset="0"/>
              </a:rPr>
              <a:t>ways</a:t>
            </a:r>
            <a:endParaRPr lang="en-US" sz="3200" dirty="0">
              <a:latin typeface="Times New Roman" panose="02020603050405020304" pitchFamily="18" charset="0"/>
              <a:cs typeface="Times New Roman" panose="02020603050405020304" pitchFamily="18" charset="0"/>
            </a:endParaRPr>
          </a:p>
          <a:p>
            <a:pPr marL="12700" marR="4323715">
              <a:lnSpc>
                <a:spcPct val="100000"/>
              </a:lnSpc>
              <a:buAutoNum type="arabicPeriod"/>
              <a:tabLst>
                <a:tab pos="420370" algn="l"/>
              </a:tabLst>
            </a:pPr>
            <a:r>
              <a:rPr lang="en-US" sz="3200" b="1" dirty="0">
                <a:latin typeface="Times New Roman" panose="02020603050405020304" pitchFamily="18" charset="0"/>
                <a:cs typeface="Times New Roman" panose="02020603050405020304" pitchFamily="18" charset="0"/>
              </a:rPr>
              <a:t>Used </a:t>
            </a:r>
            <a:r>
              <a:rPr lang="en-US" sz="3200" b="1" spc="-20" dirty="0">
                <a:latin typeface="Times New Roman" panose="02020603050405020304" pitchFamily="18" charset="0"/>
                <a:cs typeface="Times New Roman" panose="02020603050405020304" pitchFamily="18" charset="0"/>
              </a:rPr>
              <a:t>to </a:t>
            </a:r>
            <a:r>
              <a:rPr lang="en-US" sz="3200" b="1" spc="-5" dirty="0">
                <a:latin typeface="Times New Roman" panose="02020603050405020304" pitchFamily="18" charset="0"/>
                <a:cs typeface="Times New Roman" panose="02020603050405020304" pitchFamily="18" charset="0"/>
              </a:rPr>
              <a:t>print </a:t>
            </a:r>
            <a:r>
              <a:rPr lang="en-US" sz="3200" b="1" spc="-25" dirty="0">
                <a:latin typeface="Times New Roman" panose="02020603050405020304" pitchFamily="18" charset="0"/>
                <a:cs typeface="Times New Roman" panose="02020603050405020304" pitchFamily="18" charset="0"/>
              </a:rPr>
              <a:t>text </a:t>
            </a:r>
            <a:r>
              <a:rPr lang="en-US" sz="3200" b="1" spc="-15" dirty="0">
                <a:latin typeface="Times New Roman" panose="02020603050405020304" pitchFamily="18" charset="0"/>
                <a:cs typeface="Times New Roman" panose="02020603050405020304" pitchFamily="18" charset="0"/>
              </a:rPr>
              <a:t>message(Type </a:t>
            </a:r>
            <a:r>
              <a:rPr lang="en-US" sz="3200" b="1" dirty="0">
                <a:latin typeface="Times New Roman" panose="02020603050405020304" pitchFamily="18" charset="0"/>
                <a:cs typeface="Times New Roman" panose="02020603050405020304" pitchFamily="18" charset="0"/>
              </a:rPr>
              <a:t>in </a:t>
            </a:r>
            <a:r>
              <a:rPr lang="en-US" sz="3200" b="1" spc="-71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double</a:t>
            </a:r>
            <a:r>
              <a:rPr lang="en-US" sz="3200" b="1" spc="-25"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quotes)</a:t>
            </a:r>
            <a:endParaRPr lang="en-US" sz="3200" dirty="0">
              <a:latin typeface="Times New Roman" panose="02020603050405020304" pitchFamily="18" charset="0"/>
              <a:cs typeface="Times New Roman" panose="02020603050405020304" pitchFamily="18" charset="0"/>
            </a:endParaRPr>
          </a:p>
          <a:p>
            <a:pPr marL="368935" indent="-356870">
              <a:lnSpc>
                <a:spcPts val="3315"/>
              </a:lnSpc>
              <a:spcBef>
                <a:spcPts val="505"/>
              </a:spcBef>
              <a:buAutoNum type="arabicPeriod" startAt="2"/>
              <a:tabLst>
                <a:tab pos="369570" algn="l"/>
              </a:tabLst>
            </a:pPr>
            <a:r>
              <a:rPr lang="en-US" sz="3200" b="1" spc="-5" dirty="0">
                <a:latin typeface="Times New Roman" panose="02020603050405020304" pitchFamily="18" charset="0"/>
                <a:cs typeface="Times New Roman" panose="02020603050405020304" pitchFamily="18" charset="0"/>
              </a:rPr>
              <a:t>Used </a:t>
            </a:r>
            <a:r>
              <a:rPr lang="en-US" sz="3200" b="1" spc="-15" dirty="0">
                <a:latin typeface="Times New Roman" panose="02020603050405020304" pitchFamily="18" charset="0"/>
                <a:cs typeface="Times New Roman" panose="02020603050405020304" pitchFamily="18" charset="0"/>
              </a:rPr>
              <a:t>to</a:t>
            </a:r>
            <a:r>
              <a:rPr lang="en-US" sz="3200" b="1" spc="-5"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print</a:t>
            </a:r>
            <a:r>
              <a:rPr lang="en-US" sz="3200" b="1" spc="5"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value</a:t>
            </a:r>
            <a:r>
              <a:rPr lang="en-US" sz="3200" b="1" spc="10" dirty="0">
                <a:latin typeface="Times New Roman" panose="02020603050405020304" pitchFamily="18" charset="0"/>
                <a:cs typeface="Times New Roman" panose="02020603050405020304" pitchFamily="18" charset="0"/>
              </a:rPr>
              <a:t> </a:t>
            </a:r>
            <a:r>
              <a:rPr lang="en-US" sz="3200" b="1" spc="-5" dirty="0">
                <a:latin typeface="Times New Roman" panose="02020603050405020304" pitchFamily="18" charset="0"/>
                <a:cs typeface="Times New Roman" panose="02020603050405020304" pitchFamily="18" charset="0"/>
              </a:rPr>
              <a:t>of a</a:t>
            </a:r>
            <a:r>
              <a:rPr lang="en-US" sz="3200" b="1" spc="10"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variable</a:t>
            </a:r>
            <a:endParaRPr lang="en-US" sz="3200" dirty="0">
              <a:latin typeface="Times New Roman" panose="02020603050405020304" pitchFamily="18" charset="0"/>
              <a:cs typeface="Times New Roman" panose="02020603050405020304" pitchFamily="18" charset="0"/>
            </a:endParaRPr>
          </a:p>
          <a:p>
            <a:pPr marL="2169795">
              <a:lnSpc>
                <a:spcPts val="4380"/>
              </a:lnSpc>
            </a:pPr>
            <a:r>
              <a:rPr lang="en-US" sz="3200" b="1" u="heavy" spc="-30" dirty="0">
                <a:solidFill>
                  <a:srgbClr val="0000FF"/>
                </a:solidFill>
                <a:uFill>
                  <a:solidFill>
                    <a:srgbClr val="0000FF"/>
                  </a:solidFill>
                </a:uFill>
                <a:latin typeface="Times New Roman" panose="02020603050405020304" pitchFamily="18" charset="0"/>
                <a:cs typeface="Times New Roman" panose="02020603050405020304" pitchFamily="18" charset="0"/>
              </a:rPr>
              <a:t>syntax:</a:t>
            </a:r>
            <a:endParaRPr lang="en-US" sz="3200" dirty="0">
              <a:latin typeface="Times New Roman" panose="02020603050405020304" pitchFamily="18" charset="0"/>
              <a:cs typeface="Times New Roman" panose="02020603050405020304" pitchFamily="18" charset="0"/>
            </a:endParaRPr>
          </a:p>
          <a:p>
            <a:pPr marL="2169795">
              <a:lnSpc>
                <a:spcPts val="4430"/>
              </a:lnSpc>
            </a:pPr>
            <a:r>
              <a:rPr lang="en-US" sz="3200" b="1" spc="-15" dirty="0" err="1">
                <a:solidFill>
                  <a:srgbClr val="0000FF"/>
                </a:solidFill>
                <a:latin typeface="Times New Roman" panose="02020603050405020304" pitchFamily="18" charset="0"/>
                <a:cs typeface="Times New Roman" panose="02020603050405020304" pitchFamily="18" charset="0"/>
              </a:rPr>
              <a:t>printf</a:t>
            </a:r>
            <a:r>
              <a:rPr lang="en-US" sz="3200" b="1" spc="-15" dirty="0">
                <a:solidFill>
                  <a:srgbClr val="0000FF"/>
                </a:solidFill>
                <a:latin typeface="Times New Roman" panose="02020603050405020304" pitchFamily="18" charset="0"/>
                <a:cs typeface="Times New Roman" panose="02020603050405020304" pitchFamily="18" charset="0"/>
              </a:rPr>
              <a:t>(“format</a:t>
            </a:r>
            <a:r>
              <a:rPr lang="en-US" sz="3200" b="1" spc="-20" dirty="0">
                <a:solidFill>
                  <a:srgbClr val="0000FF"/>
                </a:solidFill>
                <a:latin typeface="Times New Roman" panose="02020603050405020304" pitchFamily="18" charset="0"/>
                <a:cs typeface="Times New Roman" panose="02020603050405020304" pitchFamily="18" charset="0"/>
              </a:rPr>
              <a:t> </a:t>
            </a:r>
            <a:r>
              <a:rPr lang="en-US" sz="3200" b="1" spc="-15" dirty="0">
                <a:solidFill>
                  <a:srgbClr val="0000FF"/>
                </a:solidFill>
                <a:latin typeface="Times New Roman" panose="02020603050405020304" pitchFamily="18" charset="0"/>
                <a:cs typeface="Times New Roman" panose="02020603050405020304" pitchFamily="18" charset="0"/>
              </a:rPr>
              <a:t>specifier”,</a:t>
            </a:r>
            <a:r>
              <a:rPr lang="en-US" sz="3200" b="1" spc="-15" dirty="0" err="1">
                <a:solidFill>
                  <a:srgbClr val="0000FF"/>
                </a:solidFill>
                <a:latin typeface="Times New Roman" panose="02020603050405020304" pitchFamily="18" charset="0"/>
                <a:cs typeface="Times New Roman" panose="02020603050405020304" pitchFamily="18" charset="0"/>
              </a:rPr>
              <a:t>variablename</a:t>
            </a:r>
            <a:r>
              <a:rPr lang="en-US" sz="3200" b="1" spc="-15" dirty="0">
                <a:solidFill>
                  <a:srgbClr val="0000FF"/>
                </a:solidFill>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468FEF36-357E-6E55-9D08-514A5738FBB6}"/>
              </a:ext>
            </a:extLst>
          </p:cNvPr>
          <p:cNvSpPr txBox="1"/>
          <p:nvPr/>
        </p:nvSpPr>
        <p:spPr>
          <a:xfrm>
            <a:off x="1887646" y="5580534"/>
            <a:ext cx="9638270" cy="1062278"/>
          </a:xfrm>
          <a:prstGeom prst="rect">
            <a:avLst/>
          </a:prstGeom>
          <a:noFill/>
        </p:spPr>
        <p:txBody>
          <a:bodyPr wrap="square">
            <a:spAutoFit/>
          </a:bodyPr>
          <a:lstStyle/>
          <a:p>
            <a:pPr marL="103505" marR="893444" indent="-91440">
              <a:lnSpc>
                <a:spcPct val="100000"/>
              </a:lnSpc>
              <a:spcBef>
                <a:spcPts val="100"/>
              </a:spcBef>
            </a:pPr>
            <a:r>
              <a:rPr lang="en-US" sz="3600" b="1" dirty="0">
                <a:latin typeface="Times New Roman" panose="02020603050405020304" pitchFamily="18" charset="0"/>
                <a:cs typeface="Times New Roman" panose="02020603050405020304" pitchFamily="18" charset="0"/>
              </a:rPr>
              <a:t>E</a:t>
            </a:r>
            <a:r>
              <a:rPr lang="en-US" sz="3600" b="1" spc="-45" dirty="0">
                <a:latin typeface="Times New Roman" panose="02020603050405020304" pitchFamily="18" charset="0"/>
                <a:cs typeface="Times New Roman" panose="02020603050405020304" pitchFamily="18" charset="0"/>
              </a:rPr>
              <a:t>x</a:t>
            </a:r>
            <a:r>
              <a:rPr lang="en-US" sz="3600" b="1" dirty="0">
                <a:latin typeface="Times New Roman" panose="02020603050405020304" pitchFamily="18" charset="0"/>
                <a:cs typeface="Times New Roman" panose="02020603050405020304" pitchFamily="18" charset="0"/>
              </a:rPr>
              <a:t>ample:  </a:t>
            </a:r>
            <a:r>
              <a:rPr lang="en-US" sz="3600" b="1" spc="-5" dirty="0">
                <a:latin typeface="Times New Roman" panose="02020603050405020304" pitchFamily="18" charset="0"/>
                <a:cs typeface="Times New Roman" panose="02020603050405020304" pitchFamily="18" charset="0"/>
              </a:rPr>
              <a:t>x=10;</a:t>
            </a:r>
            <a:endParaRPr lang="en-US" sz="3600" dirty="0">
              <a:latin typeface="Times New Roman" panose="02020603050405020304" pitchFamily="18" charset="0"/>
              <a:cs typeface="Times New Roman" panose="02020603050405020304" pitchFamily="18" charset="0"/>
            </a:endParaRPr>
          </a:p>
          <a:p>
            <a:pPr marL="12700">
              <a:lnSpc>
                <a:spcPts val="3240"/>
              </a:lnSpc>
            </a:pPr>
            <a:r>
              <a:rPr lang="en-US" sz="3600" b="1" spc="-25" dirty="0" err="1">
                <a:latin typeface="Times New Roman" panose="02020603050405020304" pitchFamily="18" charset="0"/>
                <a:cs typeface="Times New Roman" panose="02020603050405020304" pitchFamily="18" charset="0"/>
              </a:rPr>
              <a:t>printf</a:t>
            </a:r>
            <a:r>
              <a:rPr lang="en-US" sz="3600" b="1" spc="-25" dirty="0">
                <a:latin typeface="Times New Roman" panose="02020603050405020304" pitchFamily="18" charset="0"/>
                <a:cs typeface="Times New Roman" panose="02020603050405020304" pitchFamily="18" charset="0"/>
              </a:rPr>
              <a:t>(“%d”, x);</a:t>
            </a:r>
            <a:endParaRPr lang="en-US" sz="3600" dirty="0">
              <a:latin typeface="Times New Roman" panose="02020603050405020304" pitchFamily="18" charset="0"/>
              <a:cs typeface="Times New Roman" panose="02020603050405020304" pitchFamily="18" charset="0"/>
            </a:endParaRPr>
          </a:p>
        </p:txBody>
      </p:sp>
      <p:sp>
        <p:nvSpPr>
          <p:cNvPr id="11" name="object 7">
            <a:extLst>
              <a:ext uri="{FF2B5EF4-FFF2-40B4-BE49-F238E27FC236}">
                <a16:creationId xmlns:a16="http://schemas.microsoft.com/office/drawing/2014/main" xmlns="" id="{01E94E0C-D584-6B15-6B57-39406A846FBD}"/>
              </a:ext>
            </a:extLst>
          </p:cNvPr>
          <p:cNvSpPr txBox="1"/>
          <p:nvPr/>
        </p:nvSpPr>
        <p:spPr>
          <a:xfrm>
            <a:off x="7930656" y="5770014"/>
            <a:ext cx="2230120" cy="1218282"/>
          </a:xfrm>
          <a:prstGeom prst="rect">
            <a:avLst/>
          </a:prstGeom>
          <a:ln w="38100">
            <a:solidFill>
              <a:srgbClr val="41709C"/>
            </a:solidFill>
          </a:ln>
        </p:spPr>
        <p:txBody>
          <a:bodyPr vert="horz" wrap="square" lIns="0" tIns="0" rIns="0" bIns="0" rtlCol="0">
            <a:spAutoFit/>
          </a:bodyPr>
          <a:lstStyle/>
          <a:p>
            <a:pPr marL="90805">
              <a:lnSpc>
                <a:spcPts val="3345"/>
              </a:lnSpc>
            </a:pPr>
            <a:r>
              <a:rPr sz="3200" b="1" spc="-5" dirty="0">
                <a:solidFill>
                  <a:srgbClr val="6F2F9F"/>
                </a:solidFill>
                <a:latin typeface="Times New Roman" panose="02020603050405020304" pitchFamily="18" charset="0"/>
                <a:cs typeface="Times New Roman" panose="02020603050405020304" pitchFamily="18" charset="0"/>
              </a:rPr>
              <a:t>%d</a:t>
            </a:r>
            <a:r>
              <a:rPr sz="3200" b="1" spc="-30" dirty="0">
                <a:solidFill>
                  <a:srgbClr val="6F2F9F"/>
                </a:solidFill>
                <a:latin typeface="Times New Roman" panose="02020603050405020304" pitchFamily="18" charset="0"/>
                <a:cs typeface="Times New Roman" panose="02020603050405020304" pitchFamily="18" charset="0"/>
              </a:rPr>
              <a:t> </a:t>
            </a:r>
            <a:r>
              <a:rPr sz="3200" b="1" spc="-20" dirty="0">
                <a:solidFill>
                  <a:srgbClr val="6F2F9F"/>
                </a:solidFill>
                <a:latin typeface="Times New Roman" panose="02020603050405020304" pitchFamily="18" charset="0"/>
                <a:cs typeface="Times New Roman" panose="02020603050405020304" pitchFamily="18" charset="0"/>
              </a:rPr>
              <a:t>for</a:t>
            </a:r>
            <a:r>
              <a:rPr sz="3200" b="1" spc="-10" dirty="0">
                <a:solidFill>
                  <a:srgbClr val="6F2F9F"/>
                </a:solidFill>
                <a:latin typeface="Times New Roman" panose="02020603050405020304" pitchFamily="18" charset="0"/>
                <a:cs typeface="Times New Roman" panose="02020603050405020304" pitchFamily="18" charset="0"/>
              </a:rPr>
              <a:t> </a:t>
            </a:r>
            <a:r>
              <a:rPr sz="3200" b="1" spc="-15" dirty="0">
                <a:solidFill>
                  <a:srgbClr val="6F2F9F"/>
                </a:solidFill>
                <a:latin typeface="Times New Roman" panose="02020603050405020304" pitchFamily="18" charset="0"/>
                <a:cs typeface="Times New Roman" panose="02020603050405020304" pitchFamily="18" charset="0"/>
              </a:rPr>
              <a:t>int</a:t>
            </a:r>
            <a:endParaRPr sz="3200" dirty="0">
              <a:latin typeface="Times New Roman" panose="02020603050405020304" pitchFamily="18" charset="0"/>
              <a:cs typeface="Times New Roman" panose="02020603050405020304" pitchFamily="18" charset="0"/>
            </a:endParaRPr>
          </a:p>
          <a:p>
            <a:pPr marL="90805">
              <a:lnSpc>
                <a:spcPts val="3100"/>
              </a:lnSpc>
            </a:pPr>
            <a:r>
              <a:rPr sz="3200" b="1" spc="-5" dirty="0">
                <a:solidFill>
                  <a:srgbClr val="6F2F9F"/>
                </a:solidFill>
                <a:latin typeface="Times New Roman" panose="02020603050405020304" pitchFamily="18" charset="0"/>
                <a:cs typeface="Times New Roman" panose="02020603050405020304" pitchFamily="18" charset="0"/>
              </a:rPr>
              <a:t>%f</a:t>
            </a:r>
            <a:r>
              <a:rPr sz="3200" b="1" spc="-30" dirty="0">
                <a:solidFill>
                  <a:srgbClr val="6F2F9F"/>
                </a:solidFill>
                <a:latin typeface="Times New Roman" panose="02020603050405020304" pitchFamily="18" charset="0"/>
                <a:cs typeface="Times New Roman" panose="02020603050405020304" pitchFamily="18" charset="0"/>
              </a:rPr>
              <a:t> </a:t>
            </a:r>
            <a:r>
              <a:rPr sz="3200" b="1" spc="-20" dirty="0">
                <a:solidFill>
                  <a:srgbClr val="6F2F9F"/>
                </a:solidFill>
                <a:latin typeface="Times New Roman" panose="02020603050405020304" pitchFamily="18" charset="0"/>
                <a:cs typeface="Times New Roman" panose="02020603050405020304" pitchFamily="18" charset="0"/>
              </a:rPr>
              <a:t>for</a:t>
            </a:r>
            <a:r>
              <a:rPr sz="3200" b="1" spc="-25" dirty="0">
                <a:solidFill>
                  <a:srgbClr val="6F2F9F"/>
                </a:solidFill>
                <a:latin typeface="Times New Roman" panose="02020603050405020304" pitchFamily="18" charset="0"/>
                <a:cs typeface="Times New Roman" panose="02020603050405020304" pitchFamily="18" charset="0"/>
              </a:rPr>
              <a:t> </a:t>
            </a:r>
            <a:r>
              <a:rPr sz="3200" b="1" spc="-15" dirty="0">
                <a:solidFill>
                  <a:srgbClr val="6F2F9F"/>
                </a:solidFill>
                <a:latin typeface="Times New Roman" panose="02020603050405020304" pitchFamily="18" charset="0"/>
                <a:cs typeface="Times New Roman" panose="02020603050405020304" pitchFamily="18" charset="0"/>
              </a:rPr>
              <a:t>float</a:t>
            </a:r>
            <a:endParaRPr sz="3200" dirty="0">
              <a:latin typeface="Times New Roman" panose="02020603050405020304" pitchFamily="18" charset="0"/>
              <a:cs typeface="Times New Roman" panose="02020603050405020304" pitchFamily="18" charset="0"/>
            </a:endParaRPr>
          </a:p>
          <a:p>
            <a:pPr marL="90805">
              <a:lnSpc>
                <a:spcPts val="3100"/>
              </a:lnSpc>
            </a:pPr>
            <a:r>
              <a:rPr sz="3200" b="1" spc="-5" dirty="0">
                <a:solidFill>
                  <a:srgbClr val="6F2F9F"/>
                </a:solidFill>
                <a:latin typeface="Times New Roman" panose="02020603050405020304" pitchFamily="18" charset="0"/>
                <a:cs typeface="Times New Roman" panose="02020603050405020304" pitchFamily="18" charset="0"/>
              </a:rPr>
              <a:t>%c</a:t>
            </a:r>
            <a:r>
              <a:rPr sz="3200" b="1" spc="-40" dirty="0">
                <a:solidFill>
                  <a:srgbClr val="6F2F9F"/>
                </a:solidFill>
                <a:latin typeface="Times New Roman" panose="02020603050405020304" pitchFamily="18" charset="0"/>
                <a:cs typeface="Times New Roman" panose="02020603050405020304" pitchFamily="18" charset="0"/>
              </a:rPr>
              <a:t> </a:t>
            </a:r>
            <a:r>
              <a:rPr sz="3200" b="1" spc="-20" dirty="0">
                <a:solidFill>
                  <a:srgbClr val="6F2F9F"/>
                </a:solidFill>
                <a:latin typeface="Times New Roman" panose="02020603050405020304" pitchFamily="18" charset="0"/>
                <a:cs typeface="Times New Roman" panose="02020603050405020304" pitchFamily="18" charset="0"/>
              </a:rPr>
              <a:t>for</a:t>
            </a:r>
            <a:r>
              <a:rPr sz="3200" b="1" spc="-25" dirty="0">
                <a:solidFill>
                  <a:srgbClr val="6F2F9F"/>
                </a:solidFill>
                <a:latin typeface="Times New Roman" panose="02020603050405020304" pitchFamily="18" charset="0"/>
                <a:cs typeface="Times New Roman" panose="02020603050405020304" pitchFamily="18" charset="0"/>
              </a:rPr>
              <a:t> </a:t>
            </a:r>
            <a:r>
              <a:rPr sz="3200" b="1" spc="-10" dirty="0">
                <a:solidFill>
                  <a:srgbClr val="6F2F9F"/>
                </a:solidFill>
                <a:latin typeface="Times New Roman" panose="02020603050405020304" pitchFamily="18" charset="0"/>
                <a:cs typeface="Times New Roman" panose="02020603050405020304" pitchFamily="18" charset="0"/>
              </a:rPr>
              <a:t>char</a:t>
            </a:r>
            <a:endParaRPr sz="3200" dirty="0">
              <a:latin typeface="Times New Roman" panose="02020603050405020304" pitchFamily="18" charset="0"/>
              <a:cs typeface="Times New Roman" panose="02020603050405020304" pitchFamily="18" charset="0"/>
            </a:endParaRPr>
          </a:p>
        </p:txBody>
      </p:sp>
      <p:sp>
        <p:nvSpPr>
          <p:cNvPr id="13" name="object 6">
            <a:extLst>
              <a:ext uri="{FF2B5EF4-FFF2-40B4-BE49-F238E27FC236}">
                <a16:creationId xmlns:a16="http://schemas.microsoft.com/office/drawing/2014/main" xmlns="" id="{B220B1D5-513E-9FD7-978C-E3532C1CD349}"/>
              </a:ext>
            </a:extLst>
          </p:cNvPr>
          <p:cNvSpPr/>
          <p:nvPr/>
        </p:nvSpPr>
        <p:spPr>
          <a:xfrm>
            <a:off x="7335487" y="4619882"/>
            <a:ext cx="1190339" cy="1062278"/>
          </a:xfrm>
          <a:custGeom>
            <a:avLst/>
            <a:gdLst/>
            <a:ahLst/>
            <a:cxnLst/>
            <a:rect l="l" t="t" r="r" b="b"/>
            <a:pathLst>
              <a:path w="840739" h="882650">
                <a:moveTo>
                  <a:pt x="763094" y="824339"/>
                </a:moveTo>
                <a:lnTo>
                  <a:pt x="740028" y="846251"/>
                </a:lnTo>
                <a:lnTo>
                  <a:pt x="840231" y="882459"/>
                </a:lnTo>
                <a:lnTo>
                  <a:pt x="825999" y="835875"/>
                </a:lnTo>
                <a:lnTo>
                  <a:pt x="774064" y="835875"/>
                </a:lnTo>
                <a:lnTo>
                  <a:pt x="763094" y="824339"/>
                </a:lnTo>
                <a:close/>
              </a:path>
              <a:path w="840739" h="882650">
                <a:moveTo>
                  <a:pt x="786104" y="802479"/>
                </a:moveTo>
                <a:lnTo>
                  <a:pt x="763094" y="824339"/>
                </a:lnTo>
                <a:lnTo>
                  <a:pt x="774064" y="835875"/>
                </a:lnTo>
                <a:lnTo>
                  <a:pt x="797051" y="813993"/>
                </a:lnTo>
                <a:lnTo>
                  <a:pt x="786104" y="802479"/>
                </a:lnTo>
                <a:close/>
              </a:path>
              <a:path w="840739" h="882650">
                <a:moveTo>
                  <a:pt x="809116" y="780618"/>
                </a:moveTo>
                <a:lnTo>
                  <a:pt x="786104" y="802479"/>
                </a:lnTo>
                <a:lnTo>
                  <a:pt x="797051" y="813993"/>
                </a:lnTo>
                <a:lnTo>
                  <a:pt x="774064" y="835875"/>
                </a:lnTo>
                <a:lnTo>
                  <a:pt x="825999" y="835875"/>
                </a:lnTo>
                <a:lnTo>
                  <a:pt x="809116" y="780618"/>
                </a:lnTo>
                <a:close/>
              </a:path>
              <a:path w="840739" h="882650">
                <a:moveTo>
                  <a:pt x="23113" y="0"/>
                </a:moveTo>
                <a:lnTo>
                  <a:pt x="0" y="21843"/>
                </a:lnTo>
                <a:lnTo>
                  <a:pt x="763094" y="824339"/>
                </a:lnTo>
                <a:lnTo>
                  <a:pt x="786104" y="802479"/>
                </a:lnTo>
                <a:lnTo>
                  <a:pt x="23113" y="0"/>
                </a:lnTo>
                <a:close/>
              </a:path>
            </a:pathLst>
          </a:custGeom>
          <a:solidFill>
            <a:srgbClr val="5B9BD4"/>
          </a:solidFill>
        </p:spPr>
        <p:txBody>
          <a:bodyPr wrap="square" lIns="0" tIns="0" rIns="0" bIns="0" rtlCol="0"/>
          <a:lstStyle/>
          <a:p>
            <a:endParaRPr/>
          </a:p>
        </p:txBody>
      </p:sp>
    </p:spTree>
    <p:extLst>
      <p:ext uri="{BB962C8B-B14F-4D97-AF65-F5344CB8AC3E}">
        <p14:creationId xmlns:p14="http://schemas.microsoft.com/office/powerpoint/2010/main" val="1495495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02A84EA-6400-40F0-9659-6AFACC105E72}"/>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4" name="TextBox 3">
            <a:extLst>
              <a:ext uri="{FF2B5EF4-FFF2-40B4-BE49-F238E27FC236}">
                <a16:creationId xmlns:a16="http://schemas.microsoft.com/office/drawing/2014/main" xmlns="" id="{3E601981-3F15-4C6F-0E29-EBDD95C4359B}"/>
              </a:ext>
            </a:extLst>
          </p:cNvPr>
          <p:cNvSpPr txBox="1"/>
          <p:nvPr/>
        </p:nvSpPr>
        <p:spPr>
          <a:xfrm>
            <a:off x="4180339" y="755998"/>
            <a:ext cx="9638270" cy="646331"/>
          </a:xfrm>
          <a:prstGeom prst="rect">
            <a:avLst/>
          </a:prstGeom>
          <a:noFill/>
        </p:spPr>
        <p:txBody>
          <a:bodyPr wrap="square">
            <a:spAutoFit/>
          </a:bodyPr>
          <a:lstStyle/>
          <a:p>
            <a:r>
              <a:rPr lang="en-US" sz="3600" b="0" u="heavy" spc="-65" dirty="0">
                <a:solidFill>
                  <a:srgbClr val="FF0000"/>
                </a:solidFill>
                <a:uFill>
                  <a:solidFill>
                    <a:srgbClr val="000000"/>
                  </a:solidFill>
                </a:uFill>
                <a:latin typeface="Times New Roman" panose="02020603050405020304" pitchFamily="18" charset="0"/>
                <a:cs typeface="Times New Roman" panose="02020603050405020304" pitchFamily="18" charset="0"/>
              </a:rPr>
              <a:t>Program</a:t>
            </a:r>
            <a:r>
              <a:rPr lang="en-US" sz="3600" b="0" u="heavy" spc="-12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000000"/>
                  </a:solidFill>
                </a:uFill>
                <a:latin typeface="Times New Roman" panose="02020603050405020304" pitchFamily="18" charset="0"/>
                <a:cs typeface="Times New Roman" panose="02020603050405020304" pitchFamily="18" charset="0"/>
              </a:rPr>
              <a:t>to</a:t>
            </a:r>
            <a:r>
              <a:rPr lang="en-US" sz="3600" b="0" u="heavy" spc="-7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25" dirty="0">
                <a:solidFill>
                  <a:srgbClr val="FF0000"/>
                </a:solidFill>
                <a:uFill>
                  <a:solidFill>
                    <a:srgbClr val="000000"/>
                  </a:solidFill>
                </a:uFill>
                <a:latin typeface="Times New Roman" panose="02020603050405020304" pitchFamily="18" charset="0"/>
                <a:cs typeface="Times New Roman" panose="02020603050405020304" pitchFamily="18" charset="0"/>
              </a:rPr>
              <a:t>assign</a:t>
            </a:r>
            <a:r>
              <a:rPr lang="en-US" sz="3600" b="0" u="heavy" spc="-10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dirty="0">
                <a:solidFill>
                  <a:srgbClr val="FF0000"/>
                </a:solidFill>
                <a:uFill>
                  <a:solidFill>
                    <a:srgbClr val="000000"/>
                  </a:solidFill>
                </a:uFill>
                <a:latin typeface="Times New Roman" panose="02020603050405020304" pitchFamily="18" charset="0"/>
                <a:cs typeface="Times New Roman" panose="02020603050405020304" pitchFamily="18" charset="0"/>
              </a:rPr>
              <a:t>a</a:t>
            </a:r>
            <a:r>
              <a:rPr lang="en-US" sz="3600" b="0" u="heavy" spc="-40" dirty="0">
                <a:solidFill>
                  <a:srgbClr val="FF0000"/>
                </a:solidFill>
                <a:uFill>
                  <a:solidFill>
                    <a:srgbClr val="000000"/>
                  </a:solidFill>
                </a:uFill>
                <a:latin typeface="Times New Roman" panose="02020603050405020304" pitchFamily="18" charset="0"/>
                <a:cs typeface="Times New Roman" panose="02020603050405020304" pitchFamily="18" charset="0"/>
              </a:rPr>
              <a:t> value</a:t>
            </a:r>
            <a:r>
              <a:rPr lang="en-US" sz="3600" b="0" u="heavy" spc="-10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000000"/>
                  </a:solidFill>
                </a:uFill>
                <a:latin typeface="Times New Roman" panose="02020603050405020304" pitchFamily="18" charset="0"/>
                <a:cs typeface="Times New Roman" panose="02020603050405020304" pitchFamily="18" charset="0"/>
              </a:rPr>
              <a:t>to</a:t>
            </a:r>
            <a:r>
              <a:rPr lang="en-US" sz="3600" b="0" u="heavy" spc="-7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35" dirty="0">
                <a:solidFill>
                  <a:srgbClr val="FF0000"/>
                </a:solidFill>
                <a:uFill>
                  <a:solidFill>
                    <a:srgbClr val="000000"/>
                  </a:solidFill>
                </a:uFill>
                <a:latin typeface="Times New Roman" panose="02020603050405020304" pitchFamily="18" charset="0"/>
                <a:cs typeface="Times New Roman" panose="02020603050405020304" pitchFamily="18" charset="0"/>
              </a:rPr>
              <a:t>variable</a:t>
            </a:r>
            <a:r>
              <a:rPr lang="en-US" sz="3600" b="0" u="heavy" spc="-8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25" dirty="0">
                <a:solidFill>
                  <a:srgbClr val="FF0000"/>
                </a:solidFill>
                <a:uFill>
                  <a:solidFill>
                    <a:srgbClr val="000000"/>
                  </a:solidFill>
                </a:uFill>
                <a:latin typeface="Times New Roman" panose="02020603050405020304" pitchFamily="18" charset="0"/>
                <a:cs typeface="Times New Roman" panose="02020603050405020304" pitchFamily="18" charset="0"/>
              </a:rPr>
              <a:t>and </a:t>
            </a:r>
            <a:r>
              <a:rPr lang="en-US" sz="3600" b="0" spc="-980" dirty="0">
                <a:solidFill>
                  <a:srgbClr val="FF0000"/>
                </a:solidFill>
                <a:latin typeface="Times New Roman" panose="02020603050405020304" pitchFamily="18" charset="0"/>
                <a:cs typeface="Times New Roman" panose="02020603050405020304" pitchFamily="18" charset="0"/>
              </a:rPr>
              <a:t> </a:t>
            </a:r>
            <a:r>
              <a:rPr lang="en-US" sz="3600" b="0" u="heavy" spc="-40" dirty="0">
                <a:solidFill>
                  <a:srgbClr val="FF0000"/>
                </a:solidFill>
                <a:uFill>
                  <a:solidFill>
                    <a:srgbClr val="000000"/>
                  </a:solidFill>
                </a:uFill>
                <a:latin typeface="Times New Roman" panose="02020603050405020304" pitchFamily="18" charset="0"/>
                <a:cs typeface="Times New Roman" panose="02020603050405020304" pitchFamily="18" charset="0"/>
              </a:rPr>
              <a:t>display</a:t>
            </a:r>
            <a:r>
              <a:rPr lang="en-US" sz="3600" b="0" u="heavy" spc="-10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600" b="0" u="heavy" spc="-10" dirty="0">
                <a:solidFill>
                  <a:srgbClr val="FF0000"/>
                </a:solidFill>
                <a:uFill>
                  <a:solidFill>
                    <a:srgbClr val="000000"/>
                  </a:solidFill>
                </a:uFill>
                <a:latin typeface="Times New Roman" panose="02020603050405020304" pitchFamily="18" charset="0"/>
                <a:cs typeface="Times New Roman" panose="02020603050405020304" pitchFamily="18" charset="0"/>
              </a:rPr>
              <a:t>it</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F3A6BFB6-5680-E8F8-6018-E2D711C1AE9B}"/>
              </a:ext>
            </a:extLst>
          </p:cNvPr>
          <p:cNvSpPr txBox="1"/>
          <p:nvPr/>
        </p:nvSpPr>
        <p:spPr>
          <a:xfrm>
            <a:off x="3592215" y="2340174"/>
            <a:ext cx="9638270" cy="4838056"/>
          </a:xfrm>
          <a:prstGeom prst="rect">
            <a:avLst/>
          </a:prstGeom>
          <a:noFill/>
        </p:spPr>
        <p:txBody>
          <a:bodyPr wrap="square">
            <a:spAutoFit/>
          </a:bodyPr>
          <a:lstStyle/>
          <a:p>
            <a:pPr marL="12700" marR="5080">
              <a:lnSpc>
                <a:spcPct val="115999"/>
              </a:lnSpc>
              <a:spcBef>
                <a:spcPts val="100"/>
              </a:spcBef>
            </a:pPr>
            <a:r>
              <a:rPr lang="en-US" sz="3600" b="1" spc="-10" dirty="0">
                <a:latin typeface="Times New Roman" panose="02020603050405020304" pitchFamily="18" charset="0"/>
                <a:cs typeface="Times New Roman" panose="02020603050405020304" pitchFamily="18" charset="0"/>
              </a:rPr>
              <a:t>#include&lt;stdio.h&gt; </a:t>
            </a:r>
          </a:p>
          <a:p>
            <a:pPr marL="12700" marR="5080">
              <a:lnSpc>
                <a:spcPct val="115999"/>
              </a:lnSpc>
              <a:spcBef>
                <a:spcPts val="100"/>
              </a:spcBef>
            </a:pPr>
            <a:r>
              <a:rPr lang="en-US" sz="3600" b="1" spc="-5" dirty="0">
                <a:latin typeface="Times New Roman" panose="02020603050405020304" pitchFamily="18" charset="0"/>
                <a:cs typeface="Times New Roman" panose="02020603050405020304" pitchFamily="18" charset="0"/>
              </a:rPr>
              <a:t>main()</a:t>
            </a:r>
            <a:endParaRPr lang="en-US" sz="3600" dirty="0">
              <a:latin typeface="Times New Roman" panose="02020603050405020304" pitchFamily="18" charset="0"/>
              <a:cs typeface="Times New Roman" panose="02020603050405020304" pitchFamily="18" charset="0"/>
            </a:endParaRPr>
          </a:p>
          <a:p>
            <a:pPr marL="12700">
              <a:lnSpc>
                <a:spcPct val="100000"/>
              </a:lnSpc>
              <a:spcBef>
                <a:spcPts val="615"/>
              </a:spcBef>
            </a:pPr>
            <a:r>
              <a:rPr lang="en-US" sz="3600" b="1"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12700" marR="564515">
              <a:lnSpc>
                <a:spcPct val="115999"/>
              </a:lnSpc>
              <a:spcBef>
                <a:spcPts val="5"/>
              </a:spcBef>
            </a:pPr>
            <a:r>
              <a:rPr lang="en-US" sz="3600" b="1" spc="-10" dirty="0">
                <a:latin typeface="Times New Roman" panose="02020603050405020304" pitchFamily="18" charset="0"/>
                <a:cs typeface="Times New Roman" panose="02020603050405020304" pitchFamily="18" charset="0"/>
              </a:rPr>
              <a:t>int </a:t>
            </a:r>
            <a:r>
              <a:rPr lang="en-US" sz="3600" b="1" spc="-5" dirty="0">
                <a:latin typeface="Times New Roman" panose="02020603050405020304" pitchFamily="18" charset="0"/>
                <a:cs typeface="Times New Roman" panose="02020603050405020304" pitchFamily="18" charset="0"/>
              </a:rPr>
              <a:t>x=10; </a:t>
            </a:r>
          </a:p>
          <a:p>
            <a:pPr marL="12700" marR="564515">
              <a:lnSpc>
                <a:spcPct val="115999"/>
              </a:lnSpc>
              <a:spcBef>
                <a:spcPts val="5"/>
              </a:spcBef>
            </a:pPr>
            <a:r>
              <a:rPr lang="en-US" sz="3600" b="1" dirty="0" err="1">
                <a:latin typeface="Times New Roman" panose="02020603050405020304" pitchFamily="18" charset="0"/>
                <a:cs typeface="Times New Roman" panose="02020603050405020304" pitchFamily="18" charset="0"/>
              </a:rPr>
              <a:t>pri</a:t>
            </a:r>
            <a:r>
              <a:rPr lang="en-US" sz="3600" b="1" spc="-25" dirty="0" err="1">
                <a:latin typeface="Times New Roman" panose="02020603050405020304" pitchFamily="18" charset="0"/>
                <a:cs typeface="Times New Roman" panose="02020603050405020304" pitchFamily="18" charset="0"/>
              </a:rPr>
              <a:t>n</a:t>
            </a:r>
            <a:r>
              <a:rPr lang="en-US" sz="3600" b="1" dirty="0" err="1">
                <a:latin typeface="Times New Roman" panose="02020603050405020304" pitchFamily="18" charset="0"/>
                <a:cs typeface="Times New Roman" panose="02020603050405020304" pitchFamily="18" charset="0"/>
              </a:rPr>
              <a:t>t</a:t>
            </a:r>
            <a:r>
              <a:rPr lang="en-US" sz="3600" b="1" spc="-5" dirty="0" err="1">
                <a:latin typeface="Times New Roman" panose="02020603050405020304" pitchFamily="18" charset="0"/>
                <a:cs typeface="Times New Roman" panose="02020603050405020304" pitchFamily="18" charset="0"/>
              </a:rPr>
              <a:t>f</a:t>
            </a:r>
            <a:r>
              <a:rPr lang="en-US" sz="3600" b="1" dirty="0">
                <a:latin typeface="Times New Roman" panose="02020603050405020304" pitchFamily="18" charset="0"/>
                <a:cs typeface="Times New Roman" panose="02020603050405020304" pitchFamily="18" charset="0"/>
              </a:rPr>
              <a:t>(“</a:t>
            </a:r>
            <a:r>
              <a:rPr lang="en-US" sz="3600" b="1" spc="-5"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d</a:t>
            </a:r>
            <a:r>
              <a:rPr lang="en-US" sz="3600" b="1" spc="-310" dirty="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x</a:t>
            </a:r>
            <a:r>
              <a:rPr lang="en-US" sz="3600" b="1" spc="-5"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12700">
              <a:lnSpc>
                <a:spcPct val="100000"/>
              </a:lnSpc>
              <a:spcBef>
                <a:spcPts val="615"/>
              </a:spcBef>
            </a:pPr>
            <a:r>
              <a:rPr lang="en-US" sz="3600" b="1"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a:lnSpc>
                <a:spcPct val="100000"/>
              </a:lnSpc>
              <a:spcBef>
                <a:spcPts val="25"/>
              </a:spcBef>
            </a:pPr>
            <a:endParaRPr lang="en-US" sz="2800" dirty="0">
              <a:latin typeface="Calibri"/>
              <a:cs typeface="Calibri"/>
            </a:endParaRPr>
          </a:p>
          <a:p>
            <a:pPr marL="1517650" marR="171450">
              <a:lnSpc>
                <a:spcPct val="115900"/>
              </a:lnSpc>
              <a:spcBef>
                <a:spcPts val="5"/>
              </a:spcBef>
            </a:pPr>
            <a:r>
              <a:rPr lang="en-US" sz="2800" b="1" u="heavy" spc="-5" dirty="0">
                <a:solidFill>
                  <a:srgbClr val="00AF50"/>
                </a:solidFill>
                <a:uFill>
                  <a:solidFill>
                    <a:srgbClr val="00AF50"/>
                  </a:solidFill>
                </a:uFill>
                <a:latin typeface="Calibri"/>
                <a:cs typeface="Calibri"/>
              </a:rPr>
              <a:t>Output: </a:t>
            </a:r>
            <a:r>
              <a:rPr lang="en-US" sz="2800" b="1" spc="-5" dirty="0">
                <a:solidFill>
                  <a:srgbClr val="00AF50"/>
                </a:solidFill>
                <a:latin typeface="Calibri"/>
                <a:cs typeface="Calibri"/>
              </a:rPr>
              <a:t> 10</a:t>
            </a:r>
            <a:endParaRPr lang="en-US" sz="2800" dirty="0">
              <a:latin typeface="Calibri"/>
              <a:cs typeface="Calibri"/>
            </a:endParaRPr>
          </a:p>
        </p:txBody>
      </p:sp>
      <p:sp>
        <p:nvSpPr>
          <p:cNvPr id="8" name="TextBox 7">
            <a:extLst>
              <a:ext uri="{FF2B5EF4-FFF2-40B4-BE49-F238E27FC236}">
                <a16:creationId xmlns:a16="http://schemas.microsoft.com/office/drawing/2014/main" xmlns="" id="{F254C622-4B0B-F001-394D-E0815B3F12EE}"/>
              </a:ext>
            </a:extLst>
          </p:cNvPr>
          <p:cNvSpPr txBox="1"/>
          <p:nvPr/>
        </p:nvSpPr>
        <p:spPr>
          <a:xfrm>
            <a:off x="5032375" y="4356398"/>
            <a:ext cx="14249400" cy="369845"/>
          </a:xfrm>
          <a:prstGeom prst="rect">
            <a:avLst/>
          </a:prstGeom>
          <a:noFill/>
        </p:spPr>
        <p:txBody>
          <a:bodyPr wrap="square">
            <a:spAutoFit/>
          </a:bodyPr>
          <a:lstStyle/>
          <a:p>
            <a:pPr marL="4156710">
              <a:lnSpc>
                <a:spcPts val="1935"/>
              </a:lnSpc>
            </a:pPr>
            <a:r>
              <a:rPr lang="en-US" sz="2800" b="1" spc="-5" dirty="0">
                <a:latin typeface="Calibri"/>
                <a:cs typeface="Calibri"/>
              </a:rPr>
              <a:t>here </a:t>
            </a:r>
            <a:r>
              <a:rPr lang="en-US" sz="2800" b="1" dirty="0">
                <a:latin typeface="Calibri"/>
                <a:cs typeface="Calibri"/>
              </a:rPr>
              <a:t>the</a:t>
            </a:r>
            <a:r>
              <a:rPr lang="en-US" sz="2800" b="1" spc="-10" dirty="0">
                <a:latin typeface="Calibri"/>
                <a:cs typeface="Calibri"/>
              </a:rPr>
              <a:t> value</a:t>
            </a:r>
            <a:r>
              <a:rPr lang="en-US" sz="2800" b="1" dirty="0">
                <a:latin typeface="Calibri"/>
                <a:cs typeface="Calibri"/>
              </a:rPr>
              <a:t> of</a:t>
            </a:r>
            <a:r>
              <a:rPr lang="en-US" sz="2800" b="1" spc="-10" dirty="0">
                <a:latin typeface="Calibri"/>
                <a:cs typeface="Calibri"/>
              </a:rPr>
              <a:t> </a:t>
            </a:r>
            <a:r>
              <a:rPr lang="en-US" sz="2800" b="1" dirty="0">
                <a:latin typeface="Calibri"/>
                <a:cs typeface="Calibri"/>
              </a:rPr>
              <a:t>x is </a:t>
            </a:r>
            <a:r>
              <a:rPr lang="en-US" sz="2800" b="1" spc="-20" dirty="0">
                <a:latin typeface="Calibri"/>
                <a:cs typeface="Calibri"/>
              </a:rPr>
              <a:t>taken</a:t>
            </a:r>
            <a:r>
              <a:rPr lang="en-US" sz="2800" b="1" dirty="0">
                <a:latin typeface="Calibri"/>
                <a:cs typeface="Calibri"/>
              </a:rPr>
              <a:t> as</a:t>
            </a:r>
            <a:r>
              <a:rPr lang="en-US" sz="2800" b="1" spc="-10" dirty="0">
                <a:latin typeface="Calibri"/>
                <a:cs typeface="Calibri"/>
              </a:rPr>
              <a:t> </a:t>
            </a:r>
            <a:r>
              <a:rPr lang="en-US" sz="2800" b="1" spc="-5" dirty="0">
                <a:latin typeface="Calibri"/>
                <a:cs typeface="Calibri"/>
              </a:rPr>
              <a:t>10.(value</a:t>
            </a:r>
            <a:r>
              <a:rPr lang="en-US" sz="2800" b="1" spc="-15" dirty="0">
                <a:latin typeface="Calibri"/>
                <a:cs typeface="Calibri"/>
              </a:rPr>
              <a:t> </a:t>
            </a:r>
            <a:r>
              <a:rPr lang="en-US" sz="2800" b="1" dirty="0">
                <a:latin typeface="Calibri"/>
                <a:cs typeface="Calibri"/>
              </a:rPr>
              <a:t>assigned</a:t>
            </a:r>
            <a:r>
              <a:rPr lang="en-US" sz="2800" b="1" spc="-15" dirty="0">
                <a:latin typeface="Calibri"/>
                <a:cs typeface="Calibri"/>
              </a:rPr>
              <a:t> </a:t>
            </a:r>
            <a:r>
              <a:rPr lang="en-US" sz="2800" b="1" dirty="0">
                <a:latin typeface="Calibri"/>
                <a:cs typeface="Calibri"/>
              </a:rPr>
              <a:t>in</a:t>
            </a:r>
            <a:r>
              <a:rPr lang="en-US" sz="2800" b="1" spc="-5" dirty="0">
                <a:latin typeface="Calibri"/>
                <a:cs typeface="Calibri"/>
              </a:rPr>
              <a:t> </a:t>
            </a:r>
            <a:r>
              <a:rPr lang="en-US" sz="2800" b="1" dirty="0">
                <a:latin typeface="Calibri"/>
                <a:cs typeface="Calibri"/>
              </a:rPr>
              <a:t>the </a:t>
            </a:r>
            <a:r>
              <a:rPr lang="en-US" sz="2800" b="1" spc="-10" dirty="0">
                <a:latin typeface="Calibri"/>
                <a:cs typeface="Calibri"/>
              </a:rPr>
              <a:t>program)</a:t>
            </a:r>
            <a:endParaRPr lang="en-US" sz="2800" dirty="0">
              <a:latin typeface="Calibri"/>
              <a:cs typeface="Calibri"/>
            </a:endParaRPr>
          </a:p>
        </p:txBody>
      </p:sp>
      <p:sp>
        <p:nvSpPr>
          <p:cNvPr id="10" name="TextBox 9">
            <a:extLst>
              <a:ext uri="{FF2B5EF4-FFF2-40B4-BE49-F238E27FC236}">
                <a16:creationId xmlns:a16="http://schemas.microsoft.com/office/drawing/2014/main" xmlns="" id="{006EE87E-9A00-D661-CD3D-52F699F3EC65}"/>
              </a:ext>
            </a:extLst>
          </p:cNvPr>
          <p:cNvSpPr txBox="1"/>
          <p:nvPr/>
        </p:nvSpPr>
        <p:spPr>
          <a:xfrm>
            <a:off x="9208839" y="4560067"/>
            <a:ext cx="9638270" cy="954107"/>
          </a:xfrm>
          <a:prstGeom prst="rect">
            <a:avLst/>
          </a:prstGeom>
          <a:noFill/>
        </p:spPr>
        <p:txBody>
          <a:bodyPr wrap="square">
            <a:spAutoFit/>
          </a:bodyPr>
          <a:lstStyle/>
          <a:p>
            <a:pPr marL="12700" marR="5080">
              <a:lnSpc>
                <a:spcPct val="100000"/>
              </a:lnSpc>
              <a:spcBef>
                <a:spcPts val="105"/>
              </a:spcBef>
            </a:pPr>
            <a:r>
              <a:rPr lang="en-US" sz="2800" b="1" spc="-40" dirty="0">
                <a:latin typeface="Calibri"/>
                <a:cs typeface="Calibri"/>
              </a:rPr>
              <a:t>We</a:t>
            </a:r>
            <a:r>
              <a:rPr lang="en-US" sz="2800" b="1" spc="-5" dirty="0">
                <a:latin typeface="Calibri"/>
                <a:cs typeface="Calibri"/>
              </a:rPr>
              <a:t> can</a:t>
            </a:r>
            <a:r>
              <a:rPr lang="en-US" sz="2800" b="1" spc="-10" dirty="0">
                <a:latin typeface="Calibri"/>
                <a:cs typeface="Calibri"/>
              </a:rPr>
              <a:t> </a:t>
            </a:r>
            <a:r>
              <a:rPr lang="en-US" sz="2800" b="1" spc="-5" dirty="0">
                <a:latin typeface="Calibri"/>
                <a:cs typeface="Calibri"/>
              </a:rPr>
              <a:t>also </a:t>
            </a:r>
            <a:r>
              <a:rPr lang="en-US" sz="2800" b="1" spc="-10" dirty="0">
                <a:latin typeface="Calibri"/>
                <a:cs typeface="Calibri"/>
              </a:rPr>
              <a:t>give</a:t>
            </a:r>
            <a:r>
              <a:rPr lang="en-US" sz="2800" b="1" spc="-5" dirty="0">
                <a:latin typeface="Calibri"/>
                <a:cs typeface="Calibri"/>
              </a:rPr>
              <a:t> </a:t>
            </a:r>
            <a:r>
              <a:rPr lang="en-US" sz="2800" b="1" dirty="0">
                <a:latin typeface="Calibri"/>
                <a:cs typeface="Calibri"/>
              </a:rPr>
              <a:t>x</a:t>
            </a:r>
            <a:r>
              <a:rPr lang="en-US" sz="2800" b="1" spc="5" dirty="0">
                <a:latin typeface="Calibri"/>
                <a:cs typeface="Calibri"/>
              </a:rPr>
              <a:t> </a:t>
            </a:r>
            <a:r>
              <a:rPr lang="en-US" sz="2800" b="1" spc="-10" dirty="0">
                <a:latin typeface="Calibri"/>
                <a:cs typeface="Calibri"/>
              </a:rPr>
              <a:t>value</a:t>
            </a:r>
            <a:r>
              <a:rPr lang="en-US" sz="2800" b="1" spc="5" dirty="0">
                <a:latin typeface="Calibri"/>
                <a:cs typeface="Calibri"/>
              </a:rPr>
              <a:t> </a:t>
            </a:r>
            <a:r>
              <a:rPr lang="en-US" sz="2800" b="1" spc="-10" dirty="0">
                <a:latin typeface="Calibri"/>
                <a:cs typeface="Calibri"/>
              </a:rPr>
              <a:t>from</a:t>
            </a:r>
            <a:r>
              <a:rPr lang="en-US" sz="2800" b="1" dirty="0">
                <a:latin typeface="Calibri"/>
                <a:cs typeface="Calibri"/>
              </a:rPr>
              <a:t> </a:t>
            </a:r>
            <a:r>
              <a:rPr lang="en-US" sz="2800" b="1" spc="-10" dirty="0">
                <a:latin typeface="Calibri"/>
                <a:cs typeface="Calibri"/>
              </a:rPr>
              <a:t>keyboard(as</a:t>
            </a:r>
            <a:r>
              <a:rPr lang="en-US" sz="2800" b="1" dirty="0">
                <a:latin typeface="Calibri"/>
                <a:cs typeface="Calibri"/>
              </a:rPr>
              <a:t> input</a:t>
            </a:r>
            <a:r>
              <a:rPr lang="en-US" sz="2800" b="1" spc="-20" dirty="0">
                <a:latin typeface="Calibri"/>
                <a:cs typeface="Calibri"/>
              </a:rPr>
              <a:t> </a:t>
            </a:r>
            <a:r>
              <a:rPr lang="en-US" sz="2800" b="1" spc="-10" dirty="0">
                <a:latin typeface="Calibri"/>
                <a:cs typeface="Calibri"/>
              </a:rPr>
              <a:t>after</a:t>
            </a:r>
            <a:r>
              <a:rPr lang="en-US" sz="2800" b="1" spc="-5" dirty="0">
                <a:latin typeface="Calibri"/>
                <a:cs typeface="Calibri"/>
              </a:rPr>
              <a:t> </a:t>
            </a:r>
            <a:r>
              <a:rPr lang="en-US" sz="2800" b="1" spc="-10" dirty="0">
                <a:latin typeface="Calibri"/>
                <a:cs typeface="Calibri"/>
              </a:rPr>
              <a:t>execution </a:t>
            </a:r>
            <a:r>
              <a:rPr lang="en-US" sz="2800" b="1" dirty="0">
                <a:latin typeface="Calibri"/>
                <a:cs typeface="Calibri"/>
              </a:rPr>
              <a:t>of </a:t>
            </a:r>
            <a:r>
              <a:rPr lang="en-US" sz="2800" b="1" spc="-440" dirty="0">
                <a:latin typeface="Calibri"/>
                <a:cs typeface="Calibri"/>
              </a:rPr>
              <a:t> </a:t>
            </a:r>
            <a:r>
              <a:rPr lang="en-US" sz="2800" b="1" spc="-10" dirty="0">
                <a:latin typeface="Calibri"/>
                <a:cs typeface="Calibri"/>
              </a:rPr>
              <a:t>program).</a:t>
            </a:r>
            <a:endParaRPr lang="en-US" sz="2800" dirty="0">
              <a:latin typeface="Calibri"/>
              <a:cs typeface="Calibri"/>
            </a:endParaRPr>
          </a:p>
        </p:txBody>
      </p:sp>
      <p:sp>
        <p:nvSpPr>
          <p:cNvPr id="11" name="object 5">
            <a:extLst>
              <a:ext uri="{FF2B5EF4-FFF2-40B4-BE49-F238E27FC236}">
                <a16:creationId xmlns:a16="http://schemas.microsoft.com/office/drawing/2014/main" xmlns="" id="{10B76D7D-EA5A-741D-19DF-1536E865B85B}"/>
              </a:ext>
            </a:extLst>
          </p:cNvPr>
          <p:cNvSpPr/>
          <p:nvPr/>
        </p:nvSpPr>
        <p:spPr>
          <a:xfrm>
            <a:off x="6335138" y="4528568"/>
            <a:ext cx="2439035" cy="140335"/>
          </a:xfrm>
          <a:custGeom>
            <a:avLst/>
            <a:gdLst/>
            <a:ahLst/>
            <a:cxnLst/>
            <a:rect l="l" t="t" r="r" b="b"/>
            <a:pathLst>
              <a:path w="2439035" h="140335">
                <a:moveTo>
                  <a:pt x="2352759" y="28569"/>
                </a:moveTo>
                <a:lnTo>
                  <a:pt x="0" y="111378"/>
                </a:lnTo>
                <a:lnTo>
                  <a:pt x="1015" y="139826"/>
                </a:lnTo>
                <a:lnTo>
                  <a:pt x="2353733" y="57144"/>
                </a:lnTo>
                <a:lnTo>
                  <a:pt x="2352759" y="28569"/>
                </a:lnTo>
                <a:close/>
              </a:path>
              <a:path w="2439035" h="140335">
                <a:moveTo>
                  <a:pt x="2413104" y="28066"/>
                </a:moveTo>
                <a:lnTo>
                  <a:pt x="2367026" y="28066"/>
                </a:lnTo>
                <a:lnTo>
                  <a:pt x="2368041" y="56641"/>
                </a:lnTo>
                <a:lnTo>
                  <a:pt x="2353733" y="57144"/>
                </a:lnTo>
                <a:lnTo>
                  <a:pt x="2354706" y="85725"/>
                </a:lnTo>
                <a:lnTo>
                  <a:pt x="2438907" y="39877"/>
                </a:lnTo>
                <a:lnTo>
                  <a:pt x="2413104" y="28066"/>
                </a:lnTo>
                <a:close/>
              </a:path>
              <a:path w="2439035" h="140335">
                <a:moveTo>
                  <a:pt x="2367026" y="28066"/>
                </a:moveTo>
                <a:lnTo>
                  <a:pt x="2352759" y="28569"/>
                </a:lnTo>
                <a:lnTo>
                  <a:pt x="2353733" y="57144"/>
                </a:lnTo>
                <a:lnTo>
                  <a:pt x="2368041" y="56641"/>
                </a:lnTo>
                <a:lnTo>
                  <a:pt x="2367026" y="28066"/>
                </a:lnTo>
                <a:close/>
              </a:path>
              <a:path w="2439035" h="140335">
                <a:moveTo>
                  <a:pt x="2351786" y="0"/>
                </a:moveTo>
                <a:lnTo>
                  <a:pt x="2352759" y="28569"/>
                </a:lnTo>
                <a:lnTo>
                  <a:pt x="2367026" y="28066"/>
                </a:lnTo>
                <a:lnTo>
                  <a:pt x="2413104" y="28066"/>
                </a:lnTo>
                <a:lnTo>
                  <a:pt x="2351786" y="0"/>
                </a:lnTo>
                <a:close/>
              </a:path>
            </a:pathLst>
          </a:custGeom>
          <a:solidFill>
            <a:srgbClr val="5B9BD4"/>
          </a:solidFill>
        </p:spPr>
        <p:txBody>
          <a:bodyPr wrap="square" lIns="0" tIns="0" rIns="0" bIns="0" rtlCol="0"/>
          <a:lstStyle/>
          <a:p>
            <a:endParaRPr/>
          </a:p>
        </p:txBody>
      </p:sp>
    </p:spTree>
    <p:extLst>
      <p:ext uri="{BB962C8B-B14F-4D97-AF65-F5344CB8AC3E}">
        <p14:creationId xmlns:p14="http://schemas.microsoft.com/office/powerpoint/2010/main" val="3324869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992ABEC-9CCE-5CEB-DA9B-B4B5BA040B32}"/>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4" name="TextBox 3">
            <a:extLst>
              <a:ext uri="{FF2B5EF4-FFF2-40B4-BE49-F238E27FC236}">
                <a16:creationId xmlns:a16="http://schemas.microsoft.com/office/drawing/2014/main" xmlns="" id="{868526E2-D877-F342-2AF7-1327D1B3D32E}"/>
              </a:ext>
            </a:extLst>
          </p:cNvPr>
          <p:cNvSpPr txBox="1"/>
          <p:nvPr/>
        </p:nvSpPr>
        <p:spPr>
          <a:xfrm>
            <a:off x="2944143" y="828006"/>
            <a:ext cx="12889432" cy="467436"/>
          </a:xfrm>
          <a:prstGeom prst="rect">
            <a:avLst/>
          </a:prstGeom>
          <a:noFill/>
        </p:spPr>
        <p:txBody>
          <a:bodyPr wrap="square">
            <a:spAutoFit/>
          </a:bodyPr>
          <a:lstStyle/>
          <a:p>
            <a:pPr marL="2475230">
              <a:lnSpc>
                <a:spcPts val="2885"/>
              </a:lnSpc>
            </a:pPr>
            <a:r>
              <a:rPr lang="en-US" sz="3200" u="heavy" spc="-25" dirty="0">
                <a:solidFill>
                  <a:srgbClr val="FF0000"/>
                </a:solidFill>
                <a:uFill>
                  <a:solidFill>
                    <a:srgbClr val="000000"/>
                  </a:solidFill>
                </a:uFill>
                <a:latin typeface="Times New Roman" panose="02020603050405020304" pitchFamily="18" charset="0"/>
                <a:cs typeface="Times New Roman" panose="02020603050405020304" pitchFamily="18" charset="0"/>
              </a:rPr>
              <a:t>Reading</a:t>
            </a:r>
            <a:r>
              <a:rPr lang="en-US" sz="3200" u="heavy" spc="-7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200" u="heavy" spc="-20" dirty="0">
                <a:solidFill>
                  <a:srgbClr val="FF0000"/>
                </a:solidFill>
                <a:uFill>
                  <a:solidFill>
                    <a:srgbClr val="000000"/>
                  </a:solidFill>
                </a:uFill>
                <a:latin typeface="Times New Roman" panose="02020603050405020304" pitchFamily="18" charset="0"/>
                <a:cs typeface="Times New Roman" panose="02020603050405020304" pitchFamily="18" charset="0"/>
              </a:rPr>
              <a:t>variable</a:t>
            </a:r>
            <a:r>
              <a:rPr lang="en-US" sz="3200" u="heavy" spc="-6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200" u="heavy" spc="-25" dirty="0">
                <a:solidFill>
                  <a:srgbClr val="FF0000"/>
                </a:solidFill>
                <a:uFill>
                  <a:solidFill>
                    <a:srgbClr val="000000"/>
                  </a:solidFill>
                </a:uFill>
                <a:latin typeface="Times New Roman" panose="02020603050405020304" pitchFamily="18" charset="0"/>
                <a:cs typeface="Times New Roman" panose="02020603050405020304" pitchFamily="18" charset="0"/>
              </a:rPr>
              <a:t>values</a:t>
            </a:r>
            <a:r>
              <a:rPr lang="en-US" sz="3200" u="heavy" spc="-5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200" u="heavy" spc="-30" dirty="0">
                <a:solidFill>
                  <a:srgbClr val="FF0000"/>
                </a:solidFill>
                <a:uFill>
                  <a:solidFill>
                    <a:srgbClr val="000000"/>
                  </a:solidFill>
                </a:uFill>
                <a:latin typeface="Times New Roman" panose="02020603050405020304" pitchFamily="18" charset="0"/>
                <a:cs typeface="Times New Roman" panose="02020603050405020304" pitchFamily="18" charset="0"/>
              </a:rPr>
              <a:t>from</a:t>
            </a:r>
            <a:r>
              <a:rPr lang="en-US" sz="3200" u="heavy" spc="-5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200" u="heavy" spc="-35" dirty="0">
                <a:solidFill>
                  <a:srgbClr val="FF0000"/>
                </a:solidFill>
                <a:uFill>
                  <a:solidFill>
                    <a:srgbClr val="000000"/>
                  </a:solidFill>
                </a:uFill>
                <a:latin typeface="Times New Roman" panose="02020603050405020304" pitchFamily="18" charset="0"/>
                <a:cs typeface="Times New Roman" panose="02020603050405020304" pitchFamily="18" charset="0"/>
              </a:rPr>
              <a:t>keyboard(Input</a:t>
            </a:r>
            <a:r>
              <a:rPr lang="en-US" sz="3200" u="heavy" spc="-5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lang="en-US" sz="3200" u="heavy" spc="-20" dirty="0">
                <a:solidFill>
                  <a:srgbClr val="FF0000"/>
                </a:solidFill>
                <a:uFill>
                  <a:solidFill>
                    <a:srgbClr val="000000"/>
                  </a:solidFill>
                </a:uFill>
                <a:latin typeface="Times New Roman" panose="02020603050405020304" pitchFamily="18" charset="0"/>
                <a:cs typeface="Times New Roman" panose="02020603050405020304" pitchFamily="18" charset="0"/>
              </a:rPr>
              <a:t>function)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2FBCAC9A-A67F-1AD8-5E5A-579E9A0D85B7}"/>
              </a:ext>
            </a:extLst>
          </p:cNvPr>
          <p:cNvSpPr txBox="1"/>
          <p:nvPr/>
        </p:nvSpPr>
        <p:spPr>
          <a:xfrm>
            <a:off x="1359967" y="1620094"/>
            <a:ext cx="16489832" cy="408317"/>
          </a:xfrm>
          <a:prstGeom prst="rect">
            <a:avLst/>
          </a:prstGeom>
          <a:noFill/>
        </p:spPr>
        <p:txBody>
          <a:bodyPr wrap="square">
            <a:spAutoFit/>
          </a:bodyPr>
          <a:lstStyle/>
          <a:p>
            <a:pPr marL="2367915">
              <a:lnSpc>
                <a:spcPts val="2300"/>
              </a:lnSpc>
              <a:spcBef>
                <a:spcPts val="490"/>
              </a:spcBef>
            </a:pPr>
            <a:r>
              <a:rPr lang="en-US" sz="3200" b="1" spc="-105" dirty="0">
                <a:solidFill>
                  <a:srgbClr val="6F2F9F"/>
                </a:solidFill>
                <a:latin typeface="Times New Roman" panose="02020603050405020304" pitchFamily="18" charset="0"/>
                <a:cs typeface="Times New Roman" panose="02020603050405020304" pitchFamily="18" charset="0"/>
              </a:rPr>
              <a:t>To</a:t>
            </a:r>
            <a:r>
              <a:rPr lang="en-US" sz="3200" b="1" spc="-10" dirty="0">
                <a:solidFill>
                  <a:srgbClr val="6F2F9F"/>
                </a:solidFill>
                <a:latin typeface="Times New Roman" panose="02020603050405020304" pitchFamily="18" charset="0"/>
                <a:cs typeface="Times New Roman" panose="02020603050405020304" pitchFamily="18" charset="0"/>
              </a:rPr>
              <a:t> </a:t>
            </a:r>
            <a:r>
              <a:rPr lang="en-US" sz="3200" b="1" spc="-15" dirty="0">
                <a:solidFill>
                  <a:srgbClr val="6F2F9F"/>
                </a:solidFill>
                <a:latin typeface="Times New Roman" panose="02020603050405020304" pitchFamily="18" charset="0"/>
                <a:cs typeface="Times New Roman" panose="02020603050405020304" pitchFamily="18" charset="0"/>
              </a:rPr>
              <a:t>enter</a:t>
            </a:r>
            <a:r>
              <a:rPr lang="en-US" sz="3200" b="1" spc="-5" dirty="0">
                <a:solidFill>
                  <a:srgbClr val="6F2F9F"/>
                </a:solidFill>
                <a:latin typeface="Times New Roman" panose="02020603050405020304" pitchFamily="18" charset="0"/>
                <a:cs typeface="Times New Roman" panose="02020603050405020304" pitchFamily="18" charset="0"/>
              </a:rPr>
              <a:t> input</a:t>
            </a:r>
            <a:r>
              <a:rPr lang="en-US" sz="3200" b="1" spc="10" dirty="0">
                <a:solidFill>
                  <a:srgbClr val="6F2F9F"/>
                </a:solidFill>
                <a:latin typeface="Times New Roman" panose="02020603050405020304" pitchFamily="18" charset="0"/>
                <a:cs typeface="Times New Roman" panose="02020603050405020304" pitchFamily="18" charset="0"/>
              </a:rPr>
              <a:t> </a:t>
            </a:r>
            <a:r>
              <a:rPr lang="en-US" sz="3200" b="1" spc="-10" dirty="0">
                <a:solidFill>
                  <a:srgbClr val="6F2F9F"/>
                </a:solidFill>
                <a:latin typeface="Times New Roman" panose="02020603050405020304" pitchFamily="18" charset="0"/>
                <a:cs typeface="Times New Roman" panose="02020603050405020304" pitchFamily="18" charset="0"/>
              </a:rPr>
              <a:t>from </a:t>
            </a:r>
            <a:r>
              <a:rPr lang="en-US" sz="3200" b="1" spc="-15" dirty="0">
                <a:solidFill>
                  <a:srgbClr val="6F2F9F"/>
                </a:solidFill>
                <a:latin typeface="Times New Roman" panose="02020603050405020304" pitchFamily="18" charset="0"/>
                <a:cs typeface="Times New Roman" panose="02020603050405020304" pitchFamily="18" charset="0"/>
              </a:rPr>
              <a:t>keyboard, a </a:t>
            </a:r>
            <a:r>
              <a:rPr lang="en-US" sz="3200" b="1" spc="-5" dirty="0">
                <a:solidFill>
                  <a:srgbClr val="6F2F9F"/>
                </a:solidFill>
                <a:latin typeface="Times New Roman" panose="02020603050405020304" pitchFamily="18" charset="0"/>
                <a:cs typeface="Times New Roman" panose="02020603050405020304" pitchFamily="18" charset="0"/>
              </a:rPr>
              <a:t>input</a:t>
            </a:r>
            <a:r>
              <a:rPr lang="en-US" sz="3200" b="1" dirty="0">
                <a:solidFill>
                  <a:srgbClr val="6F2F9F"/>
                </a:solidFill>
                <a:latin typeface="Times New Roman" panose="02020603050405020304" pitchFamily="18" charset="0"/>
                <a:cs typeface="Times New Roman" panose="02020603050405020304" pitchFamily="18" charset="0"/>
              </a:rPr>
              <a:t> </a:t>
            </a:r>
            <a:r>
              <a:rPr lang="en-US" sz="3200" b="1" spc="-5" dirty="0">
                <a:solidFill>
                  <a:srgbClr val="6F2F9F"/>
                </a:solidFill>
                <a:latin typeface="Times New Roman" panose="02020603050405020304" pitchFamily="18" charset="0"/>
                <a:cs typeface="Times New Roman" panose="02020603050405020304" pitchFamily="18" charset="0"/>
              </a:rPr>
              <a:t>function</a:t>
            </a:r>
            <a:r>
              <a:rPr lang="en-US" sz="3200" b="1" spc="5" dirty="0">
                <a:solidFill>
                  <a:srgbClr val="6F2F9F"/>
                </a:solidFill>
                <a:latin typeface="Times New Roman" panose="02020603050405020304" pitchFamily="18" charset="0"/>
                <a:cs typeface="Times New Roman" panose="02020603050405020304" pitchFamily="18" charset="0"/>
              </a:rPr>
              <a:t> “</a:t>
            </a:r>
            <a:r>
              <a:rPr lang="en-US" sz="3200" b="1" spc="5" dirty="0" err="1">
                <a:solidFill>
                  <a:srgbClr val="6F2F9F"/>
                </a:solidFill>
                <a:latin typeface="Times New Roman" panose="02020603050405020304" pitchFamily="18" charset="0"/>
                <a:cs typeface="Times New Roman" panose="02020603050405020304" pitchFamily="18" charset="0"/>
              </a:rPr>
              <a:t>scanf</a:t>
            </a:r>
            <a:r>
              <a:rPr lang="en-US" sz="3200" b="1" spc="5" dirty="0">
                <a:solidFill>
                  <a:srgbClr val="6F2F9F"/>
                </a:solidFill>
                <a:latin typeface="Times New Roman" panose="02020603050405020304" pitchFamily="18" charset="0"/>
                <a:cs typeface="Times New Roman" panose="02020603050405020304" pitchFamily="18" charset="0"/>
              </a:rPr>
              <a:t>”</a:t>
            </a:r>
            <a:r>
              <a:rPr lang="en-US" sz="3200" b="1" spc="-5" dirty="0">
                <a:solidFill>
                  <a:srgbClr val="6F2F9F"/>
                </a:solidFill>
                <a:latin typeface="Times New Roman" panose="02020603050405020304" pitchFamily="18" charset="0"/>
                <a:cs typeface="Times New Roman" panose="02020603050405020304" pitchFamily="18" charset="0"/>
              </a:rPr>
              <a:t> </a:t>
            </a:r>
            <a:r>
              <a:rPr lang="en-US" sz="3200" b="1" dirty="0">
                <a:solidFill>
                  <a:srgbClr val="6F2F9F"/>
                </a:solidFill>
                <a:latin typeface="Times New Roman" panose="02020603050405020304" pitchFamily="18" charset="0"/>
                <a:cs typeface="Times New Roman" panose="02020603050405020304" pitchFamily="18" charset="0"/>
              </a:rPr>
              <a:t>is </a:t>
            </a:r>
            <a:r>
              <a:rPr lang="en-US" sz="3200" b="1" spc="-5" dirty="0">
                <a:solidFill>
                  <a:srgbClr val="6F2F9F"/>
                </a:solidFill>
                <a:latin typeface="Times New Roman" panose="02020603050405020304" pitchFamily="18" charset="0"/>
                <a:cs typeface="Times New Roman" panose="02020603050405020304" pitchFamily="18" charset="0"/>
              </a:rPr>
              <a:t>used.</a:t>
            </a:r>
            <a:endParaRPr lang="en-US"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6D2057A1-567C-CFA1-CFDE-56E4FE5F3E28}"/>
              </a:ext>
            </a:extLst>
          </p:cNvPr>
          <p:cNvSpPr txBox="1"/>
          <p:nvPr/>
        </p:nvSpPr>
        <p:spPr>
          <a:xfrm>
            <a:off x="2728119" y="2268166"/>
            <a:ext cx="9638270" cy="1123834"/>
          </a:xfrm>
          <a:prstGeom prst="rect">
            <a:avLst/>
          </a:prstGeom>
          <a:noFill/>
        </p:spPr>
        <p:txBody>
          <a:bodyPr wrap="square">
            <a:spAutoFit/>
          </a:bodyPr>
          <a:lstStyle/>
          <a:p>
            <a:pPr marL="750570">
              <a:lnSpc>
                <a:spcPts val="3850"/>
              </a:lnSpc>
            </a:pPr>
            <a:r>
              <a:rPr lang="en-US" sz="3600" b="1" u="heavy" spc="-30" dirty="0">
                <a:solidFill>
                  <a:srgbClr val="0000FF"/>
                </a:solidFill>
                <a:uFill>
                  <a:solidFill>
                    <a:srgbClr val="0000FF"/>
                  </a:solidFill>
                </a:uFill>
                <a:latin typeface="Times New Roman" panose="02020603050405020304" pitchFamily="18" charset="0"/>
                <a:cs typeface="Times New Roman" panose="02020603050405020304" pitchFamily="18" charset="0"/>
              </a:rPr>
              <a:t>syntax:</a:t>
            </a:r>
            <a:endParaRPr lang="en-US" sz="3600" dirty="0">
              <a:latin typeface="Times New Roman" panose="02020603050405020304" pitchFamily="18" charset="0"/>
              <a:cs typeface="Times New Roman" panose="02020603050405020304" pitchFamily="18" charset="0"/>
            </a:endParaRPr>
          </a:p>
          <a:p>
            <a:pPr marL="750570">
              <a:lnSpc>
                <a:spcPts val="4430"/>
              </a:lnSpc>
            </a:pPr>
            <a:r>
              <a:rPr lang="en-US" sz="3600" b="1" spc="-20" dirty="0" err="1">
                <a:solidFill>
                  <a:srgbClr val="0000FF"/>
                </a:solidFill>
                <a:latin typeface="Times New Roman" panose="02020603050405020304" pitchFamily="18" charset="0"/>
                <a:cs typeface="Times New Roman" panose="02020603050405020304" pitchFamily="18" charset="0"/>
              </a:rPr>
              <a:t>scanf</a:t>
            </a:r>
            <a:r>
              <a:rPr lang="en-US" sz="3600" b="1" spc="-20" dirty="0">
                <a:solidFill>
                  <a:srgbClr val="0000FF"/>
                </a:solidFill>
                <a:latin typeface="Times New Roman" panose="02020603050405020304" pitchFamily="18" charset="0"/>
                <a:cs typeface="Times New Roman" panose="02020603050405020304" pitchFamily="18" charset="0"/>
              </a:rPr>
              <a:t>(“format string”, &amp;</a:t>
            </a:r>
            <a:r>
              <a:rPr lang="en-US" sz="3600" b="1" spc="-20" dirty="0" err="1">
                <a:solidFill>
                  <a:srgbClr val="0000FF"/>
                </a:solidFill>
                <a:latin typeface="Times New Roman" panose="02020603050405020304" pitchFamily="18" charset="0"/>
                <a:cs typeface="Times New Roman" panose="02020603050405020304" pitchFamily="18" charset="0"/>
              </a:rPr>
              <a:t>variablename</a:t>
            </a:r>
            <a:r>
              <a:rPr lang="en-US" sz="3600" b="1" spc="-20" dirty="0">
                <a:solidFill>
                  <a:srgbClr val="0000FF"/>
                </a:solidFill>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329E61B7-91F2-8537-5299-F28581C08011}"/>
              </a:ext>
            </a:extLst>
          </p:cNvPr>
          <p:cNvSpPr txBox="1"/>
          <p:nvPr/>
        </p:nvSpPr>
        <p:spPr>
          <a:xfrm>
            <a:off x="4960367" y="4541496"/>
            <a:ext cx="9638270" cy="4585871"/>
          </a:xfrm>
          <a:prstGeom prst="rect">
            <a:avLst/>
          </a:prstGeom>
          <a:noFill/>
        </p:spPr>
        <p:txBody>
          <a:bodyPr wrap="square">
            <a:spAutoFit/>
          </a:bodyPr>
          <a:lstStyle/>
          <a:p>
            <a:pPr marL="12700">
              <a:lnSpc>
                <a:spcPts val="3715"/>
              </a:lnSpc>
            </a:pPr>
            <a:r>
              <a:rPr lang="en-US" sz="3200" b="1" spc="-10" dirty="0">
                <a:latin typeface="Times New Roman" panose="02020603050405020304" pitchFamily="18" charset="0"/>
                <a:cs typeface="Times New Roman" panose="02020603050405020304" pitchFamily="18" charset="0"/>
              </a:rPr>
              <a:t>#include&lt;stdio.h&gt;</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25"/>
              </a:spcBef>
            </a:pPr>
            <a:r>
              <a:rPr lang="en-US" sz="3200" b="1" spc="-5" dirty="0">
                <a:latin typeface="Times New Roman" panose="02020603050405020304" pitchFamily="18" charset="0"/>
                <a:cs typeface="Times New Roman" panose="02020603050405020304" pitchFamily="18" charset="0"/>
              </a:rPr>
              <a:t>main()</a:t>
            </a:r>
            <a:endParaRPr lang="en-US" sz="3200" dirty="0">
              <a:latin typeface="Times New Roman" panose="02020603050405020304" pitchFamily="18" charset="0"/>
              <a:cs typeface="Times New Roman" panose="02020603050405020304" pitchFamily="18" charset="0"/>
            </a:endParaRPr>
          </a:p>
          <a:p>
            <a:pPr marL="12700">
              <a:lnSpc>
                <a:spcPts val="3285"/>
              </a:lnSpc>
              <a:spcBef>
                <a:spcPts val="244"/>
              </a:spcBef>
            </a:pPr>
            <a:r>
              <a:rPr lang="en-US" sz="3200" b="1" dirty="0">
                <a:latin typeface="Times New Roman" panose="02020603050405020304" pitchFamily="18" charset="0"/>
                <a:cs typeface="Times New Roman" panose="02020603050405020304" pitchFamily="18" charset="0"/>
              </a:rPr>
              <a:t>{</a:t>
            </a:r>
          </a:p>
          <a:p>
            <a:pPr marL="12700">
              <a:lnSpc>
                <a:spcPct val="100000"/>
              </a:lnSpc>
              <a:spcBef>
                <a:spcPts val="325"/>
              </a:spcBef>
            </a:pPr>
            <a:r>
              <a:rPr lang="en-US" sz="3200" b="1" spc="-10" dirty="0">
                <a:latin typeface="Times New Roman" panose="02020603050405020304" pitchFamily="18" charset="0"/>
                <a:cs typeface="Times New Roman" panose="02020603050405020304" pitchFamily="18" charset="0"/>
              </a:rPr>
              <a:t>int</a:t>
            </a:r>
            <a:r>
              <a:rPr lang="en-US" sz="3200" b="1" spc="-50" dirty="0">
                <a:latin typeface="Times New Roman" panose="02020603050405020304" pitchFamily="18" charset="0"/>
                <a:cs typeface="Times New Roman" panose="02020603050405020304" pitchFamily="18" charset="0"/>
              </a:rPr>
              <a:t> </a:t>
            </a:r>
            <a:r>
              <a:rPr lang="en-US" sz="3200" b="1" spc="-5" dirty="0">
                <a:latin typeface="Times New Roman" panose="02020603050405020304" pitchFamily="18" charset="0"/>
                <a:cs typeface="Times New Roman" panose="02020603050405020304" pitchFamily="18" charset="0"/>
              </a:rPr>
              <a:t>x;</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29"/>
              </a:spcBef>
            </a:pPr>
            <a:r>
              <a:rPr lang="en-US" sz="3200" b="1" spc="-20" dirty="0" err="1">
                <a:latin typeface="Times New Roman" panose="02020603050405020304" pitchFamily="18" charset="0"/>
                <a:cs typeface="Times New Roman" panose="02020603050405020304" pitchFamily="18" charset="0"/>
              </a:rPr>
              <a:t>printf</a:t>
            </a:r>
            <a:r>
              <a:rPr lang="en-US" sz="3200" b="1" spc="-20" dirty="0">
                <a:latin typeface="Times New Roman" panose="02020603050405020304" pitchFamily="18" charset="0"/>
                <a:cs typeface="Times New Roman" panose="02020603050405020304" pitchFamily="18" charset="0"/>
              </a:rPr>
              <a:t>(“enter</a:t>
            </a:r>
            <a:r>
              <a:rPr lang="en-US" sz="3200" b="1" spc="-60"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number”);</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40"/>
              </a:spcBef>
            </a:pPr>
            <a:r>
              <a:rPr lang="en-US" sz="3200" b="1" spc="-25" dirty="0" err="1">
                <a:latin typeface="Times New Roman" panose="02020603050405020304" pitchFamily="18" charset="0"/>
                <a:cs typeface="Times New Roman" panose="02020603050405020304" pitchFamily="18" charset="0"/>
              </a:rPr>
              <a:t>scanf</a:t>
            </a:r>
            <a:r>
              <a:rPr lang="en-US" sz="3200" b="1" spc="-25" dirty="0">
                <a:latin typeface="Times New Roman" panose="02020603050405020304" pitchFamily="18" charset="0"/>
                <a:cs typeface="Times New Roman" panose="02020603050405020304" pitchFamily="18" charset="0"/>
              </a:rPr>
              <a:t>(“%d”, &amp;x);</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29"/>
              </a:spcBef>
            </a:pPr>
            <a:r>
              <a:rPr lang="en-US" sz="3200" b="1" spc="-20" dirty="0" err="1">
                <a:latin typeface="Times New Roman" panose="02020603050405020304" pitchFamily="18" charset="0"/>
                <a:cs typeface="Times New Roman" panose="02020603050405020304" pitchFamily="18" charset="0"/>
              </a:rPr>
              <a:t>printf</a:t>
            </a:r>
            <a:r>
              <a:rPr lang="en-US" sz="3200" b="1" spc="-20" dirty="0">
                <a:latin typeface="Times New Roman" panose="02020603050405020304" pitchFamily="18" charset="0"/>
                <a:cs typeface="Times New Roman" panose="02020603050405020304" pitchFamily="18" charset="0"/>
              </a:rPr>
              <a:t>(“\</a:t>
            </a:r>
            <a:r>
              <a:rPr lang="en-US" sz="3200" b="1" spc="-20" dirty="0" err="1">
                <a:latin typeface="Times New Roman" panose="02020603050405020304" pitchFamily="18" charset="0"/>
                <a:cs typeface="Times New Roman" panose="02020603050405020304" pitchFamily="18" charset="0"/>
              </a:rPr>
              <a:t>n%d</a:t>
            </a:r>
            <a:r>
              <a:rPr lang="en-US" sz="3200" b="1" spc="-20" dirty="0">
                <a:latin typeface="Times New Roman" panose="02020603050405020304" pitchFamily="18" charset="0"/>
                <a:cs typeface="Times New Roman" panose="02020603050405020304" pitchFamily="18" charset="0"/>
              </a:rPr>
              <a:t>”,x);</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229"/>
              </a:spcBef>
            </a:pPr>
            <a:r>
              <a:rPr lang="en-US" sz="3200" b="1"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12700">
              <a:lnSpc>
                <a:spcPts val="3285"/>
              </a:lnSpc>
              <a:spcBef>
                <a:spcPts val="244"/>
              </a:spcBef>
            </a:pPr>
            <a:endParaRPr lang="en-US" sz="2800" dirty="0">
              <a:latin typeface="Calibri"/>
              <a:cs typeface="Calibri"/>
            </a:endParaRPr>
          </a:p>
        </p:txBody>
      </p:sp>
      <p:sp>
        <p:nvSpPr>
          <p:cNvPr id="12" name="TextBox 11">
            <a:extLst>
              <a:ext uri="{FF2B5EF4-FFF2-40B4-BE49-F238E27FC236}">
                <a16:creationId xmlns:a16="http://schemas.microsoft.com/office/drawing/2014/main" xmlns="" id="{F677B132-74AA-99C7-0328-44099D59D8B2}"/>
              </a:ext>
            </a:extLst>
          </p:cNvPr>
          <p:cNvSpPr txBox="1"/>
          <p:nvPr/>
        </p:nvSpPr>
        <p:spPr>
          <a:xfrm>
            <a:off x="12737231" y="5868566"/>
            <a:ext cx="9638270" cy="1455527"/>
          </a:xfrm>
          <a:prstGeom prst="rect">
            <a:avLst/>
          </a:prstGeom>
          <a:noFill/>
        </p:spPr>
        <p:txBody>
          <a:bodyPr wrap="square">
            <a:spAutoFit/>
          </a:bodyPr>
          <a:lstStyle/>
          <a:p>
            <a:pPr marL="12700" marR="5080">
              <a:lnSpc>
                <a:spcPct val="100000"/>
              </a:lnSpc>
              <a:spcBef>
                <a:spcPts val="95"/>
              </a:spcBef>
            </a:pPr>
            <a:r>
              <a:rPr lang="en-US" sz="3200" b="1" spc="-20" dirty="0">
                <a:latin typeface="Times New Roman" panose="02020603050405020304" pitchFamily="18" charset="0"/>
                <a:cs typeface="Times New Roman" panose="02020603050405020304" pitchFamily="18" charset="0"/>
              </a:rPr>
              <a:t>Output:</a:t>
            </a:r>
          </a:p>
          <a:p>
            <a:pPr marL="12700" marR="5080">
              <a:lnSpc>
                <a:spcPct val="100000"/>
              </a:lnSpc>
              <a:spcBef>
                <a:spcPts val="95"/>
              </a:spcBef>
            </a:pPr>
            <a:r>
              <a:rPr lang="en-US" sz="3200" b="1" spc="-20" dirty="0">
                <a:latin typeface="Times New Roman" panose="02020603050405020304" pitchFamily="18" charset="0"/>
                <a:cs typeface="Times New Roman" panose="02020603050405020304" pitchFamily="18" charset="0"/>
              </a:rPr>
              <a:t>enter</a:t>
            </a:r>
            <a:r>
              <a:rPr lang="en-US" sz="3200" b="1" spc="-45" dirty="0">
                <a:latin typeface="Times New Roman" panose="02020603050405020304" pitchFamily="18" charset="0"/>
                <a:cs typeface="Times New Roman" panose="02020603050405020304" pitchFamily="18" charset="0"/>
              </a:rPr>
              <a:t> </a:t>
            </a:r>
            <a:r>
              <a:rPr lang="en-US" sz="3200" b="1" spc="-5" dirty="0">
                <a:latin typeface="Times New Roman" panose="02020603050405020304" pitchFamily="18" charset="0"/>
                <a:cs typeface="Times New Roman" panose="02020603050405020304" pitchFamily="18" charset="0"/>
              </a:rPr>
              <a:t>number </a:t>
            </a:r>
            <a:r>
              <a:rPr lang="en-US" sz="3200" b="1" spc="-620" dirty="0">
                <a:latin typeface="Times New Roman" panose="02020603050405020304" pitchFamily="18" charset="0"/>
                <a:cs typeface="Times New Roman" panose="02020603050405020304" pitchFamily="18" charset="0"/>
              </a:rPr>
              <a:t> </a:t>
            </a:r>
            <a:r>
              <a:rPr lang="en-US" sz="3200" b="1" spc="-10" dirty="0">
                <a:latin typeface="Times New Roman" panose="02020603050405020304" pitchFamily="18" charset="0"/>
                <a:cs typeface="Times New Roman" panose="02020603050405020304" pitchFamily="18" charset="0"/>
              </a:rPr>
              <a:t>100</a:t>
            </a:r>
            <a:endParaRPr lang="en-US" sz="3200" dirty="0">
              <a:latin typeface="Times New Roman" panose="02020603050405020304" pitchFamily="18" charset="0"/>
              <a:cs typeface="Times New Roman" panose="02020603050405020304" pitchFamily="18" charset="0"/>
            </a:endParaRPr>
          </a:p>
          <a:p>
            <a:pPr marL="12700">
              <a:lnSpc>
                <a:spcPts val="2845"/>
              </a:lnSpc>
            </a:pPr>
            <a:r>
              <a:rPr lang="en-US" sz="3200" b="1" spc="-10" dirty="0">
                <a:latin typeface="Times New Roman" panose="02020603050405020304" pitchFamily="18" charset="0"/>
                <a:cs typeface="Times New Roman" panose="02020603050405020304" pitchFamily="18" charset="0"/>
              </a:rPr>
              <a:t>100</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99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5784D65-77E9-75ED-0246-1ADE74075FF9}"/>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4" name="TextBox 3">
            <a:extLst>
              <a:ext uri="{FF2B5EF4-FFF2-40B4-BE49-F238E27FC236}">
                <a16:creationId xmlns:a16="http://schemas.microsoft.com/office/drawing/2014/main" xmlns="" id="{337B21B5-419D-A024-0DDB-1A4D9318A6CC}"/>
              </a:ext>
            </a:extLst>
          </p:cNvPr>
          <p:cNvSpPr txBox="1"/>
          <p:nvPr/>
        </p:nvSpPr>
        <p:spPr>
          <a:xfrm>
            <a:off x="3520207" y="972022"/>
            <a:ext cx="9638270" cy="584775"/>
          </a:xfrm>
          <a:prstGeom prst="rect">
            <a:avLst/>
          </a:prstGeom>
          <a:noFill/>
        </p:spPr>
        <p:txBody>
          <a:bodyPr wrap="square">
            <a:spAutoFit/>
          </a:bodyPr>
          <a:lstStyle/>
          <a:p>
            <a:pPr algn="just"/>
            <a:r>
              <a:rPr lang="en-US" sz="3200" b="0" i="0" u="sng" dirty="0">
                <a:solidFill>
                  <a:srgbClr val="FF0000"/>
                </a:solidFill>
                <a:effectLst/>
                <a:latin typeface="Times New Roman" panose="02020603050405020304" pitchFamily="18" charset="0"/>
                <a:cs typeface="Times New Roman" panose="02020603050405020304" pitchFamily="18" charset="0"/>
              </a:rPr>
              <a:t>Program to print cube of given number</a:t>
            </a:r>
          </a:p>
        </p:txBody>
      </p:sp>
      <p:sp>
        <p:nvSpPr>
          <p:cNvPr id="6" name="TextBox 5">
            <a:extLst>
              <a:ext uri="{FF2B5EF4-FFF2-40B4-BE49-F238E27FC236}">
                <a16:creationId xmlns:a16="http://schemas.microsoft.com/office/drawing/2014/main" xmlns="" id="{10AAEAF1-7C2C-02F8-E738-625C24E80EE7}"/>
              </a:ext>
            </a:extLst>
          </p:cNvPr>
          <p:cNvSpPr txBox="1"/>
          <p:nvPr/>
        </p:nvSpPr>
        <p:spPr>
          <a:xfrm>
            <a:off x="3728046" y="2829592"/>
            <a:ext cx="11305256" cy="4524315"/>
          </a:xfrm>
          <a:prstGeom prst="rect">
            <a:avLst/>
          </a:prstGeom>
          <a:noFill/>
        </p:spPr>
        <p:txBody>
          <a:bodyPr wrap="square">
            <a:spAutoFit/>
          </a:bodyPr>
          <a:lstStyle/>
          <a:p>
            <a:pPr algn="just">
              <a:buFont typeface="+mj-lt"/>
              <a:buAutoNum type="arabicPeriod"/>
            </a:pPr>
            <a:r>
              <a:rPr lang="en-US" sz="3200" b="0" i="0" dirty="0">
                <a:solidFill>
                  <a:srgbClr val="0000FF"/>
                </a:solidFill>
                <a:effectLst/>
                <a:latin typeface="Times New Roman" panose="02020603050405020304" pitchFamily="18" charset="0"/>
                <a:cs typeface="Times New Roman" panose="02020603050405020304" pitchFamily="18" charset="0"/>
              </a:rPr>
              <a:t>#include&lt;stdio.h&gt;  </a:t>
            </a:r>
            <a:r>
              <a:rPr lang="en-US" sz="32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US" sz="3200" b="0" i="0" dirty="0">
                <a:solidFill>
                  <a:srgbClr val="000000"/>
                </a:solidFill>
                <a:effectLst/>
                <a:latin typeface="Times New Roman" panose="02020603050405020304" pitchFamily="18" charset="0"/>
                <a:cs typeface="Times New Roman" panose="02020603050405020304" pitchFamily="18" charset="0"/>
              </a:rPr>
              <a:t>main(){    </a:t>
            </a:r>
          </a:p>
          <a:p>
            <a:pPr algn="just">
              <a:buFont typeface="+mj-lt"/>
              <a:buAutoNum type="arabicPeriod"/>
            </a:pPr>
            <a:r>
              <a:rPr lang="en-US" sz="3200" b="1" i="0" dirty="0">
                <a:solidFill>
                  <a:srgbClr val="2E8B57"/>
                </a:solidFill>
                <a:effectLst/>
                <a:latin typeface="Times New Roman" panose="02020603050405020304" pitchFamily="18" charset="0"/>
                <a:cs typeface="Times New Roman" panose="02020603050405020304" pitchFamily="18" charset="0"/>
              </a:rPr>
              <a:t>int</a:t>
            </a:r>
            <a:r>
              <a:rPr lang="en-US" sz="3200" b="0" i="0" dirty="0">
                <a:solidFill>
                  <a:srgbClr val="000000"/>
                </a:solidFill>
                <a:effectLst/>
                <a:latin typeface="Times New Roman" panose="02020603050405020304" pitchFamily="18" charset="0"/>
                <a:cs typeface="Times New Roman" panose="02020603050405020304" pitchFamily="18" charset="0"/>
              </a:rPr>
              <a:t> number;    </a:t>
            </a:r>
          </a:p>
          <a:p>
            <a:pPr algn="just">
              <a:buFont typeface="+mj-lt"/>
              <a:buAutoNum type="arabicPeriod"/>
            </a:pPr>
            <a:r>
              <a:rPr lang="en-US" sz="3200" b="0" i="0" dirty="0" err="1">
                <a:solidFill>
                  <a:srgbClr val="000000"/>
                </a:solidFill>
                <a:effectLst/>
                <a:latin typeface="Times New Roman" panose="02020603050405020304" pitchFamily="18" charset="0"/>
                <a:cs typeface="Times New Roman" panose="02020603050405020304" pitchFamily="18" charset="0"/>
              </a:rPr>
              <a:t>printf</a:t>
            </a:r>
            <a:r>
              <a:rPr lang="en-US" sz="3200" b="0" i="0" dirty="0">
                <a:solidFill>
                  <a:srgbClr val="000000"/>
                </a:solidFill>
                <a:effectLst/>
                <a:latin typeface="Times New Roman" panose="02020603050405020304" pitchFamily="18" charset="0"/>
                <a:cs typeface="Times New Roman" panose="02020603050405020304" pitchFamily="18" charset="0"/>
              </a:rPr>
              <a:t>(</a:t>
            </a:r>
            <a:r>
              <a:rPr lang="en-US" sz="3200" b="0" i="0" dirty="0">
                <a:solidFill>
                  <a:srgbClr val="0000FF"/>
                </a:solidFill>
                <a:effectLst/>
                <a:latin typeface="Times New Roman" panose="02020603050405020304" pitchFamily="18" charset="0"/>
                <a:cs typeface="Times New Roman" panose="02020603050405020304" pitchFamily="18" charset="0"/>
              </a:rPr>
              <a:t>"enter a number:"</a:t>
            </a:r>
            <a:r>
              <a:rPr lang="en-US" sz="32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US" sz="3200" b="0" i="0" dirty="0" err="1">
                <a:solidFill>
                  <a:srgbClr val="000000"/>
                </a:solidFill>
                <a:effectLst/>
                <a:latin typeface="Times New Roman" panose="02020603050405020304" pitchFamily="18" charset="0"/>
                <a:cs typeface="Times New Roman" panose="02020603050405020304" pitchFamily="18" charset="0"/>
              </a:rPr>
              <a:t>scanf</a:t>
            </a:r>
            <a:r>
              <a:rPr lang="en-US" sz="3200" b="0" i="0" dirty="0">
                <a:solidFill>
                  <a:srgbClr val="000000"/>
                </a:solidFill>
                <a:effectLst/>
                <a:latin typeface="Times New Roman" panose="02020603050405020304" pitchFamily="18" charset="0"/>
                <a:cs typeface="Times New Roman" panose="02020603050405020304" pitchFamily="18" charset="0"/>
              </a:rPr>
              <a:t>(</a:t>
            </a:r>
            <a:r>
              <a:rPr lang="en-US" sz="3200" b="0" i="0" dirty="0">
                <a:solidFill>
                  <a:srgbClr val="0000FF"/>
                </a:solidFill>
                <a:effectLst/>
                <a:latin typeface="Times New Roman" panose="02020603050405020304" pitchFamily="18" charset="0"/>
                <a:cs typeface="Times New Roman" panose="02020603050405020304" pitchFamily="18" charset="0"/>
              </a:rPr>
              <a:t>"%</a:t>
            </a:r>
            <a:r>
              <a:rPr lang="en-US" sz="3200" b="0" i="0" dirty="0" err="1">
                <a:solidFill>
                  <a:srgbClr val="0000FF"/>
                </a:solidFill>
                <a:effectLst/>
                <a:latin typeface="Times New Roman" panose="02020603050405020304" pitchFamily="18" charset="0"/>
                <a:cs typeface="Times New Roman" panose="02020603050405020304" pitchFamily="18" charset="0"/>
              </a:rPr>
              <a:t>d"</a:t>
            </a:r>
            <a:r>
              <a:rPr lang="en-US" sz="3200" b="0" i="0" dirty="0" err="1">
                <a:solidFill>
                  <a:srgbClr val="000000"/>
                </a:solidFill>
                <a:effectLst/>
                <a:latin typeface="Times New Roman" panose="02020603050405020304" pitchFamily="18" charset="0"/>
                <a:cs typeface="Times New Roman" panose="02020603050405020304" pitchFamily="18" charset="0"/>
              </a:rPr>
              <a:t>,&amp;number</a:t>
            </a:r>
            <a:r>
              <a:rPr lang="en-US" sz="32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US" sz="3200" b="0" i="0" dirty="0" err="1">
                <a:solidFill>
                  <a:srgbClr val="000000"/>
                </a:solidFill>
                <a:effectLst/>
                <a:latin typeface="Times New Roman" panose="02020603050405020304" pitchFamily="18" charset="0"/>
                <a:cs typeface="Times New Roman" panose="02020603050405020304" pitchFamily="18" charset="0"/>
              </a:rPr>
              <a:t>printf</a:t>
            </a:r>
            <a:r>
              <a:rPr lang="en-US" sz="3200" b="0" i="0" dirty="0">
                <a:solidFill>
                  <a:srgbClr val="000000"/>
                </a:solidFill>
                <a:effectLst/>
                <a:latin typeface="Times New Roman" panose="02020603050405020304" pitchFamily="18" charset="0"/>
                <a:cs typeface="Times New Roman" panose="02020603050405020304" pitchFamily="18" charset="0"/>
              </a:rPr>
              <a:t>(</a:t>
            </a:r>
            <a:r>
              <a:rPr lang="en-US" sz="3200" b="0" i="0" dirty="0">
                <a:solidFill>
                  <a:srgbClr val="0000FF"/>
                </a:solidFill>
                <a:effectLst/>
                <a:latin typeface="Times New Roman" panose="02020603050405020304" pitchFamily="18" charset="0"/>
                <a:cs typeface="Times New Roman" panose="02020603050405020304" pitchFamily="18" charset="0"/>
              </a:rPr>
              <a:t>"cube of number is:%d "</a:t>
            </a:r>
            <a:r>
              <a:rPr lang="en-US" sz="3200" b="0" i="0" dirty="0">
                <a:solidFill>
                  <a:srgbClr val="000000"/>
                </a:solidFill>
                <a:effectLst/>
                <a:latin typeface="Times New Roman" panose="02020603050405020304" pitchFamily="18" charset="0"/>
                <a:cs typeface="Times New Roman" panose="02020603050405020304" pitchFamily="18" charset="0"/>
              </a:rPr>
              <a:t>,number*number*number);    </a:t>
            </a:r>
          </a:p>
          <a:p>
            <a:pPr algn="just">
              <a:buFont typeface="+mj-lt"/>
              <a:buAutoNum type="arabicPeriod"/>
            </a:pPr>
            <a:r>
              <a:rPr lang="en-US" sz="3200" b="0" i="0" dirty="0">
                <a:solidFill>
                  <a:srgbClr val="000000"/>
                </a:solidFill>
                <a:effectLst/>
                <a:latin typeface="Times New Roman" panose="02020603050405020304" pitchFamily="18" charset="0"/>
                <a:cs typeface="Times New Roman" panose="02020603050405020304" pitchFamily="18" charset="0"/>
              </a:rPr>
              <a:t>}    </a:t>
            </a:r>
          </a:p>
          <a:p>
            <a:pPr algn="just">
              <a:buFont typeface="+mj-lt"/>
              <a:buAutoNum type="arabicPeriod"/>
            </a:pPr>
            <a:endParaRPr lang="en-US" sz="3200" dirty="0">
              <a:solidFill>
                <a:srgbClr val="000000"/>
              </a:solidFill>
              <a:latin typeface="Times New Roman" panose="02020603050405020304" pitchFamily="18" charset="0"/>
              <a:cs typeface="Times New Roman" panose="02020603050405020304" pitchFamily="18" charset="0"/>
            </a:endParaRPr>
          </a:p>
          <a:p>
            <a:pPr algn="just"/>
            <a:endParaRPr lang="en-US" sz="3200" b="0" i="0" dirty="0">
              <a:solidFill>
                <a:srgbClr val="000000"/>
              </a:solidFill>
              <a:effectLst/>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xmlns="" id="{C37B6E55-7BE9-F45C-2230-0D3F1EAF4A3F}"/>
              </a:ext>
            </a:extLst>
          </p:cNvPr>
          <p:cNvSpPr>
            <a:spLocks noChangeArrowheads="1"/>
          </p:cNvSpPr>
          <p:nvPr/>
        </p:nvSpPr>
        <p:spPr bwMode="auto">
          <a:xfrm>
            <a:off x="11904683" y="6569077"/>
            <a:ext cx="396935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a:ln>
                  <a:noFill/>
                </a:ln>
                <a:solidFill>
                  <a:srgbClr val="535559"/>
                </a:solidFill>
                <a:effectLst/>
                <a:latin typeface="Times New Roman" panose="02020603050405020304" pitchFamily="18" charset="0"/>
                <a:cs typeface="Times New Roman" panose="02020603050405020304" pitchFamily="18" charset="0"/>
              </a:rPr>
              <a:t>Output: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535559"/>
                </a:solidFill>
                <a:effectLst/>
                <a:latin typeface="Times New Roman" panose="02020603050405020304" pitchFamily="18" charset="0"/>
                <a:cs typeface="Times New Roman" panose="02020603050405020304" pitchFamily="18" charset="0"/>
              </a:rPr>
              <a:t>enter a number:5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535559"/>
                </a:solidFill>
                <a:effectLst/>
                <a:latin typeface="Times New Roman" panose="02020603050405020304" pitchFamily="18" charset="0"/>
                <a:cs typeface="Times New Roman" panose="02020603050405020304" pitchFamily="18" charset="0"/>
              </a:rPr>
              <a:t>cube of number is:125</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4920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342429" y="-75128"/>
            <a:ext cx="6533760" cy="1836118"/>
            <a:chOff x="13004829" y="1407596"/>
            <a:chExt cx="6141489" cy="1909355"/>
          </a:xfrm>
        </p:grpSpPr>
        <p:grpSp>
          <p:nvGrpSpPr>
            <p:cNvPr id="13" name="Group 12"/>
            <p:cNvGrpSpPr/>
            <p:nvPr/>
          </p:nvGrpSpPr>
          <p:grpSpPr>
            <a:xfrm>
              <a:off x="13004829" y="1407596"/>
              <a:ext cx="6141489" cy="1909355"/>
              <a:chOff x="4704978" y="719582"/>
              <a:chExt cx="3456384" cy="1077033"/>
            </a:xfrm>
          </p:grpSpPr>
          <p:pic>
            <p:nvPicPr>
              <p:cNvPr id="15" name="object 3"/>
              <p:cNvPicPr/>
              <p:nvPr/>
            </p:nvPicPr>
            <p:blipFill>
              <a:blip r:embed="rId3" cstate="print"/>
              <a:stretch>
                <a:fillRect/>
              </a:stretch>
            </p:blipFill>
            <p:spPr>
              <a:xfrm>
                <a:off x="4704978" y="719582"/>
                <a:ext cx="3456384" cy="1077033"/>
              </a:xfrm>
              <a:prstGeom prst="rect">
                <a:avLst/>
              </a:prstGeom>
              <a:noFill/>
            </p:spPr>
            <p:style>
              <a:lnRef idx="0">
                <a:schemeClr val="accent6"/>
              </a:lnRef>
              <a:fillRef idx="3">
                <a:schemeClr val="accent6"/>
              </a:fillRef>
              <a:effectRef idx="3">
                <a:schemeClr val="accent6"/>
              </a:effectRef>
              <a:fontRef idx="minor">
                <a:schemeClr val="lt1"/>
              </a:fontRef>
            </p:style>
          </p:pic>
          <p:sp>
            <p:nvSpPr>
              <p:cNvPr id="16" name="object 4"/>
              <p:cNvSpPr/>
              <p:nvPr/>
            </p:nvSpPr>
            <p:spPr>
              <a:xfrm>
                <a:off x="4832251" y="884263"/>
                <a:ext cx="3094774" cy="41394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Unit I</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15947036" y="1780341"/>
              <a:ext cx="173640" cy="480079"/>
            </a:xfrm>
            <a:prstGeom prst="rect">
              <a:avLst/>
            </a:prstGeom>
          </p:spPr>
          <p:txBody>
            <a:bodyPr wrap="none">
              <a:spAutoFit/>
            </a:bodyPr>
            <a:lstStyle/>
            <a:p>
              <a:pPr algn="ctr">
                <a:spcBef>
                  <a:spcPts val="610"/>
                </a:spcBef>
                <a:buClr>
                  <a:srgbClr val="000000"/>
                </a:buClr>
                <a:defRPr/>
              </a:pPr>
              <a:endParaRPr lang="en-US" altLang="zh-CN" sz="2400" b="1" kern="0" dirty="0">
                <a:solidFill>
                  <a:prstClr val="white"/>
                </a:solidFill>
                <a:effectLst>
                  <a:outerShdw blurRad="38100" dist="38100" dir="2700000" algn="tl">
                    <a:srgbClr val="000000">
                      <a:alpha val="43137"/>
                    </a:srgbClr>
                  </a:outerShdw>
                </a:effectLst>
                <a:latin typeface="Times New Roman" panose="02020603050405020304" pitchFamily="18" charset="0"/>
                <a:ea typeface="Verdana" pitchFamily="34" charset="0"/>
                <a:cs typeface="Times New Roman" panose="02020603050405020304" pitchFamily="18" charset="0"/>
              </a:endParaRPr>
            </a:p>
          </p:txBody>
        </p:sp>
      </p:grpSp>
      <p:sp>
        <p:nvSpPr>
          <p:cNvPr id="3" name="Slide Number Placeholder 2"/>
          <p:cNvSpPr>
            <a:spLocks noGrp="1"/>
          </p:cNvSpPr>
          <p:nvPr>
            <p:ph type="sldNum" sz="quarter" idx="12"/>
          </p:nvPr>
        </p:nvSpPr>
        <p:spPr/>
        <p:txBody>
          <a:bodyPr/>
          <a:lstStyle/>
          <a:p>
            <a:fld id="{B6F15528-21DE-4FAA-801E-634DDDAF4B2B}" type="slidenum">
              <a:rPr lang="en-US" sz="2400" smtClean="0">
                <a:latin typeface="Times New Roman" panose="02020603050405020304" pitchFamily="18" charset="0"/>
                <a:cs typeface="Times New Roman" panose="02020603050405020304" pitchFamily="18" charset="0"/>
              </a:rPr>
              <a:pPr/>
              <a:t>7</a:t>
            </a:fld>
            <a:endParaRPr lang="en-US" sz="24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B34FA5EF-9D02-9E58-4A76-BC158CBF32B2}"/>
              </a:ext>
            </a:extLst>
          </p:cNvPr>
          <p:cNvSpPr txBox="1"/>
          <p:nvPr/>
        </p:nvSpPr>
        <p:spPr>
          <a:xfrm>
            <a:off x="1792015" y="2741741"/>
            <a:ext cx="16057784" cy="4462760"/>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cs typeface="Mangal" panose="02040503050203030202" pitchFamily="18" charset="0"/>
              </a:rPr>
              <a:t>UNIT – I</a:t>
            </a:r>
            <a:endParaRPr lang="en-IN" sz="2400" dirty="0">
              <a:effectLst/>
              <a:latin typeface="Calibri" panose="020F0502020204030204" pitchFamily="34" charset="0"/>
              <a:ea typeface="Times New Roman" panose="02020603050405020304" pitchFamily="18" charset="0"/>
              <a:cs typeface="Mangal" panose="02040503050203030202" pitchFamily="18" charset="0"/>
            </a:endParaRPr>
          </a:p>
          <a:p>
            <a:pPr algn="just"/>
            <a:r>
              <a:rPr lang="en-IN" sz="3200" b="1" dirty="0">
                <a:solidFill>
                  <a:srgbClr val="000000"/>
                </a:solidFill>
                <a:effectLst/>
                <a:latin typeface="Times New Roman" panose="02020603050405020304" pitchFamily="18" charset="0"/>
                <a:ea typeface="Times New Roman" panose="02020603050405020304" pitchFamily="18" charset="0"/>
              </a:rPr>
              <a:t>Introduction to Programming and Problem Solving </a:t>
            </a:r>
            <a:endParaRPr lang="en-IN" sz="3200" dirty="0">
              <a:solidFill>
                <a:srgbClr val="000000"/>
              </a:solidFill>
              <a:effectLst/>
              <a:latin typeface="Arial" panose="020B0604020202020204" pitchFamily="34" charset="0"/>
              <a:ea typeface="Times New Roman" panose="02020603050405020304" pitchFamily="18" charset="0"/>
            </a:endParaRPr>
          </a:p>
          <a:p>
            <a:pPr algn="just"/>
            <a:r>
              <a:rPr lang="en-IN" sz="3200" dirty="0">
                <a:solidFill>
                  <a:srgbClr val="000000"/>
                </a:solidFill>
                <a:effectLst/>
                <a:latin typeface="Times New Roman" panose="02020603050405020304" pitchFamily="18" charset="0"/>
                <a:ea typeface="Times New Roman" panose="02020603050405020304" pitchFamily="18" charset="0"/>
              </a:rPr>
              <a:t>Introduction to Programming Languages, Basics of a Computer Program- Algorithms,</a:t>
            </a:r>
            <a:r>
              <a:rPr lang="en-IN" sz="3200" b="1" dirty="0">
                <a:solidFill>
                  <a:srgbClr val="000000"/>
                </a:solidFill>
                <a:effectLst/>
                <a:latin typeface="Times New Roman" panose="02020603050405020304" pitchFamily="18" charset="0"/>
                <a:ea typeface="Times New Roman" panose="02020603050405020304" pitchFamily="18" charset="0"/>
              </a:rPr>
              <a:t> </a:t>
            </a:r>
            <a:r>
              <a:rPr lang="en-IN" sz="3200" dirty="0">
                <a:solidFill>
                  <a:srgbClr val="000000"/>
                </a:solidFill>
                <a:effectLst/>
                <a:latin typeface="Times New Roman" panose="02020603050405020304" pitchFamily="18" charset="0"/>
                <a:ea typeface="Times New Roman" panose="02020603050405020304" pitchFamily="18" charset="0"/>
              </a:rPr>
              <a:t>Algorithmic approach, characteristics of algorithm, Problem solving strategies: Top-down approach, Bottom-up approach, Time and space complexities of algorithms flowcharts (Using Dia Tool), pseudo code. </a:t>
            </a:r>
            <a:endParaRPr lang="en-IN" sz="3200" dirty="0">
              <a:solidFill>
                <a:srgbClr val="000000"/>
              </a:solidFill>
              <a:effectLst/>
              <a:latin typeface="Arial" panose="020B0604020202020204" pitchFamily="34" charset="0"/>
              <a:ea typeface="Times New Roman" panose="02020603050405020304" pitchFamily="18" charset="0"/>
            </a:endParaRPr>
          </a:p>
          <a:p>
            <a:pPr algn="just"/>
            <a:r>
              <a:rPr lang="en-IN" sz="3200" dirty="0">
                <a:solidFill>
                  <a:srgbClr val="000000"/>
                </a:solidFill>
                <a:effectLst/>
                <a:latin typeface="Times New Roman" panose="02020603050405020304" pitchFamily="18" charset="0"/>
                <a:ea typeface="Times New Roman" panose="02020603050405020304" pitchFamily="18" charset="0"/>
              </a:rPr>
              <a:t>Structure of C Program Introduction to Compilation and Execution, Primitive Data Types, Variables, and Constants, Basic Input and Output, operators, keywords, identifiers, Type Conversion, and Casting. </a:t>
            </a:r>
            <a:endParaRPr lang="en-IN" sz="3200" dirty="0">
              <a:solidFill>
                <a:srgbClr val="000000"/>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525499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1277C99-AD29-CB4D-B128-2D47F2102FF0}"/>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4" name="object 4">
            <a:extLst>
              <a:ext uri="{FF2B5EF4-FFF2-40B4-BE49-F238E27FC236}">
                <a16:creationId xmlns:a16="http://schemas.microsoft.com/office/drawing/2014/main" xmlns="" id="{584828B9-3920-2B01-F06C-4266C2762CBA}"/>
              </a:ext>
            </a:extLst>
          </p:cNvPr>
          <p:cNvSpPr/>
          <p:nvPr/>
        </p:nvSpPr>
        <p:spPr>
          <a:xfrm>
            <a:off x="6832575" y="467966"/>
            <a:ext cx="5274128"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latin typeface="Times New Roman" panose="02020603050405020304" pitchFamily="18" charset="0"/>
                <a:ea typeface="Calibri" panose="020F0502020204030204" pitchFamily="34" charset="0"/>
                <a:cs typeface="Times New Roman" panose="02020603050405020304" pitchFamily="18" charset="0"/>
              </a:rPr>
              <a:t>Constants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8CC37086-891F-0272-2923-272ADCB36B06}"/>
              </a:ext>
            </a:extLst>
          </p:cNvPr>
          <p:cNvSpPr txBox="1"/>
          <p:nvPr/>
        </p:nvSpPr>
        <p:spPr>
          <a:xfrm>
            <a:off x="1359967" y="1692102"/>
            <a:ext cx="14977664" cy="2098010"/>
          </a:xfrm>
          <a:prstGeom prst="rect">
            <a:avLst/>
          </a:prstGeom>
          <a:noFill/>
        </p:spPr>
        <p:txBody>
          <a:bodyPr wrap="square">
            <a:spAutoFit/>
          </a:bodyPr>
          <a:lstStyle/>
          <a:p>
            <a:pPr marL="12700">
              <a:lnSpc>
                <a:spcPct val="100000"/>
              </a:lnSpc>
              <a:spcBef>
                <a:spcPts val="1220"/>
              </a:spcBef>
            </a:pPr>
            <a:r>
              <a:rPr lang="en-US" sz="2800" b="1" dirty="0">
                <a:latin typeface="Verdana"/>
                <a:cs typeface="Verdana"/>
              </a:rPr>
              <a:t>A</a:t>
            </a:r>
            <a:r>
              <a:rPr lang="en-US" sz="2800" b="1" spc="-10" dirty="0">
                <a:latin typeface="Verdana"/>
                <a:cs typeface="Verdana"/>
              </a:rPr>
              <a:t> </a:t>
            </a:r>
            <a:r>
              <a:rPr lang="en-US" sz="2800" b="1" spc="-5" dirty="0">
                <a:latin typeface="Verdana"/>
                <a:cs typeface="Verdana"/>
              </a:rPr>
              <a:t>constant</a:t>
            </a:r>
            <a:r>
              <a:rPr lang="en-US" sz="2800" b="1" spc="5" dirty="0">
                <a:latin typeface="Verdana"/>
                <a:cs typeface="Verdana"/>
              </a:rPr>
              <a:t> </a:t>
            </a:r>
            <a:r>
              <a:rPr lang="en-US" sz="2800" b="1" dirty="0">
                <a:latin typeface="Verdana"/>
                <a:cs typeface="Verdana"/>
              </a:rPr>
              <a:t>is</a:t>
            </a:r>
            <a:r>
              <a:rPr lang="en-US" sz="2800" b="1" spc="-15" dirty="0">
                <a:latin typeface="Verdana"/>
                <a:cs typeface="Verdana"/>
              </a:rPr>
              <a:t> </a:t>
            </a:r>
            <a:r>
              <a:rPr lang="en-US" sz="2800" b="1" dirty="0">
                <a:latin typeface="Verdana"/>
                <a:cs typeface="Verdana"/>
              </a:rPr>
              <a:t>a</a:t>
            </a:r>
            <a:r>
              <a:rPr lang="en-US" sz="2800" b="1" spc="-10" dirty="0">
                <a:latin typeface="Verdana"/>
                <a:cs typeface="Verdana"/>
              </a:rPr>
              <a:t> </a:t>
            </a:r>
            <a:r>
              <a:rPr lang="en-US" sz="2800" b="1" spc="-5" dirty="0">
                <a:latin typeface="Verdana"/>
                <a:cs typeface="Verdana"/>
              </a:rPr>
              <a:t>value</a:t>
            </a:r>
            <a:r>
              <a:rPr lang="en-US" sz="2800" b="1" spc="5" dirty="0">
                <a:latin typeface="Verdana"/>
                <a:cs typeface="Verdana"/>
              </a:rPr>
              <a:t> </a:t>
            </a:r>
            <a:r>
              <a:rPr lang="en-US" sz="2800" b="1" dirty="0">
                <a:latin typeface="Verdana"/>
                <a:cs typeface="Verdana"/>
              </a:rPr>
              <a:t>or</a:t>
            </a:r>
            <a:r>
              <a:rPr lang="en-US" sz="2800" b="1" spc="-5" dirty="0">
                <a:latin typeface="Verdana"/>
                <a:cs typeface="Verdana"/>
              </a:rPr>
              <a:t> variable</a:t>
            </a:r>
            <a:r>
              <a:rPr lang="en-US" sz="2800" b="1" dirty="0">
                <a:latin typeface="Verdana"/>
                <a:cs typeface="Verdana"/>
              </a:rPr>
              <a:t> that</a:t>
            </a:r>
            <a:r>
              <a:rPr lang="en-US" sz="2800" b="1" spc="5" dirty="0">
                <a:latin typeface="Verdana"/>
                <a:cs typeface="Verdana"/>
              </a:rPr>
              <a:t> </a:t>
            </a:r>
            <a:r>
              <a:rPr lang="en-US" sz="2800" b="1" spc="-5" dirty="0">
                <a:latin typeface="Verdana"/>
                <a:cs typeface="Verdana"/>
              </a:rPr>
              <a:t>can't</a:t>
            </a:r>
            <a:r>
              <a:rPr lang="en-US" sz="2800" b="1" spc="5" dirty="0">
                <a:latin typeface="Verdana"/>
                <a:cs typeface="Verdana"/>
              </a:rPr>
              <a:t> </a:t>
            </a:r>
            <a:r>
              <a:rPr lang="en-US" sz="2800" b="1" spc="-5" dirty="0">
                <a:latin typeface="Verdana"/>
                <a:cs typeface="Verdana"/>
              </a:rPr>
              <a:t>be</a:t>
            </a:r>
            <a:r>
              <a:rPr lang="en-US" sz="2800" b="1" dirty="0">
                <a:latin typeface="Verdana"/>
                <a:cs typeface="Verdana"/>
              </a:rPr>
              <a:t> </a:t>
            </a:r>
            <a:r>
              <a:rPr lang="en-US" sz="2800" b="1" spc="-5" dirty="0">
                <a:latin typeface="Verdana"/>
                <a:cs typeface="Verdana"/>
              </a:rPr>
              <a:t>changed</a:t>
            </a:r>
            <a:r>
              <a:rPr lang="en-US" sz="2800" b="1" spc="10" dirty="0">
                <a:latin typeface="Verdana"/>
                <a:cs typeface="Verdana"/>
              </a:rPr>
              <a:t> </a:t>
            </a:r>
            <a:r>
              <a:rPr lang="en-US" sz="2800" b="1" dirty="0">
                <a:latin typeface="Verdana"/>
                <a:cs typeface="Verdana"/>
              </a:rPr>
              <a:t>in</a:t>
            </a:r>
            <a:r>
              <a:rPr lang="en-US" sz="2800" b="1" spc="-5" dirty="0">
                <a:latin typeface="Verdana"/>
                <a:cs typeface="Verdana"/>
              </a:rPr>
              <a:t> the</a:t>
            </a:r>
            <a:r>
              <a:rPr lang="en-US" sz="2800" b="1" spc="5" dirty="0">
                <a:latin typeface="Verdana"/>
                <a:cs typeface="Verdana"/>
              </a:rPr>
              <a:t> </a:t>
            </a:r>
            <a:r>
              <a:rPr lang="en-US" sz="2800" b="1" dirty="0">
                <a:latin typeface="Verdana"/>
                <a:cs typeface="Verdana"/>
              </a:rPr>
              <a:t>program.</a:t>
            </a:r>
            <a:endParaRPr lang="en-US" sz="2800" dirty="0">
              <a:latin typeface="Verdana"/>
              <a:cs typeface="Verdana"/>
            </a:endParaRPr>
          </a:p>
          <a:p>
            <a:pPr marL="1007744">
              <a:lnSpc>
                <a:spcPct val="100000"/>
              </a:lnSpc>
              <a:spcBef>
                <a:spcPts val="1125"/>
              </a:spcBef>
            </a:pPr>
            <a:r>
              <a:rPr lang="en-US" sz="2800" spc="-5" dirty="0">
                <a:latin typeface="Verdana"/>
                <a:cs typeface="Verdana"/>
              </a:rPr>
              <a:t> There</a:t>
            </a:r>
            <a:r>
              <a:rPr lang="en-US" sz="2800" dirty="0">
                <a:latin typeface="Verdana"/>
                <a:cs typeface="Verdana"/>
              </a:rPr>
              <a:t> are</a:t>
            </a:r>
            <a:r>
              <a:rPr lang="en-US" sz="2800" spc="-10" dirty="0">
                <a:latin typeface="Verdana"/>
                <a:cs typeface="Verdana"/>
              </a:rPr>
              <a:t> </a:t>
            </a:r>
            <a:r>
              <a:rPr lang="en-US" sz="2800" spc="-5" dirty="0">
                <a:latin typeface="Verdana"/>
                <a:cs typeface="Verdana"/>
              </a:rPr>
              <a:t>different</a:t>
            </a:r>
            <a:r>
              <a:rPr lang="en-US" sz="2800" spc="20" dirty="0">
                <a:latin typeface="Verdana"/>
                <a:cs typeface="Verdana"/>
              </a:rPr>
              <a:t> </a:t>
            </a:r>
            <a:r>
              <a:rPr lang="en-US" sz="2800" spc="-5" dirty="0">
                <a:latin typeface="Verdana"/>
                <a:cs typeface="Verdana"/>
              </a:rPr>
              <a:t>types</a:t>
            </a:r>
            <a:r>
              <a:rPr lang="en-US" sz="2800" spc="20" dirty="0">
                <a:latin typeface="Verdana"/>
                <a:cs typeface="Verdana"/>
              </a:rPr>
              <a:t> </a:t>
            </a:r>
            <a:r>
              <a:rPr lang="en-US" sz="2800" dirty="0">
                <a:latin typeface="Verdana"/>
                <a:cs typeface="Verdana"/>
              </a:rPr>
              <a:t>of</a:t>
            </a:r>
            <a:r>
              <a:rPr lang="en-US" sz="2800" spc="-10" dirty="0">
                <a:latin typeface="Verdana"/>
                <a:cs typeface="Verdana"/>
              </a:rPr>
              <a:t> </a:t>
            </a:r>
            <a:r>
              <a:rPr lang="en-US" sz="2800" spc="-5" dirty="0">
                <a:latin typeface="Verdana"/>
                <a:cs typeface="Verdana"/>
              </a:rPr>
              <a:t>constants</a:t>
            </a:r>
            <a:r>
              <a:rPr lang="en-US" sz="2800" spc="10" dirty="0">
                <a:latin typeface="Verdana"/>
                <a:cs typeface="Verdana"/>
              </a:rPr>
              <a:t> </a:t>
            </a:r>
            <a:r>
              <a:rPr lang="en-US" sz="2800" dirty="0">
                <a:latin typeface="Verdana"/>
                <a:cs typeface="Verdana"/>
              </a:rPr>
              <a:t>in</a:t>
            </a:r>
            <a:r>
              <a:rPr lang="en-US" sz="2800" spc="-10" dirty="0">
                <a:latin typeface="Verdana"/>
                <a:cs typeface="Verdana"/>
              </a:rPr>
              <a:t> </a:t>
            </a:r>
            <a:r>
              <a:rPr lang="en-US" sz="2800" dirty="0">
                <a:latin typeface="Verdana"/>
                <a:cs typeface="Verdana"/>
              </a:rPr>
              <a:t>C </a:t>
            </a:r>
            <a:r>
              <a:rPr lang="en-US" sz="2800" spc="-5" dirty="0">
                <a:latin typeface="Verdana"/>
                <a:cs typeface="Verdana"/>
              </a:rPr>
              <a:t>programming.</a:t>
            </a:r>
          </a:p>
          <a:p>
            <a:pPr marL="1007744">
              <a:lnSpc>
                <a:spcPct val="100000"/>
              </a:lnSpc>
              <a:spcBef>
                <a:spcPts val="1125"/>
              </a:spcBef>
            </a:pPr>
            <a:r>
              <a:rPr lang="en-US" sz="2800" b="1" u="heavy" dirty="0">
                <a:uFill>
                  <a:solidFill>
                    <a:srgbClr val="000000"/>
                  </a:solidFill>
                </a:uFill>
                <a:latin typeface="Verdana"/>
                <a:cs typeface="Verdana"/>
              </a:rPr>
              <a:t>Number</a:t>
            </a:r>
            <a:r>
              <a:rPr lang="en-US" sz="2800" b="1" u="heavy" spc="-50" dirty="0">
                <a:uFill>
                  <a:solidFill>
                    <a:srgbClr val="000000"/>
                  </a:solidFill>
                </a:uFill>
                <a:latin typeface="Verdana"/>
                <a:cs typeface="Verdana"/>
              </a:rPr>
              <a:t> </a:t>
            </a:r>
            <a:r>
              <a:rPr lang="en-US" sz="2800" b="1" u="heavy" spc="-5" dirty="0">
                <a:uFill>
                  <a:solidFill>
                    <a:srgbClr val="000000"/>
                  </a:solidFill>
                </a:uFill>
                <a:latin typeface="Verdana"/>
                <a:cs typeface="Verdana"/>
              </a:rPr>
              <a:t>system:</a:t>
            </a:r>
            <a:endParaRPr lang="en-US" sz="2800" dirty="0">
              <a:latin typeface="Verdana"/>
              <a:cs typeface="Verdana"/>
            </a:endParaRPr>
          </a:p>
          <a:p>
            <a:pPr marL="578485">
              <a:lnSpc>
                <a:spcPct val="100000"/>
              </a:lnSpc>
              <a:tabLst>
                <a:tab pos="2454910" algn="l"/>
                <a:tab pos="3715385" algn="l"/>
              </a:tabLst>
            </a:pPr>
            <a:r>
              <a:rPr lang="en-US" sz="2800" b="1" u="heavy" spc="-5" dirty="0">
                <a:uFill>
                  <a:solidFill>
                    <a:srgbClr val="000000"/>
                  </a:solidFill>
                </a:uFill>
                <a:latin typeface="Verdana"/>
                <a:cs typeface="Verdana"/>
              </a:rPr>
              <a:t>name</a:t>
            </a:r>
            <a:r>
              <a:rPr lang="en-US" sz="2800" b="1" spc="-5" dirty="0">
                <a:latin typeface="Verdana"/>
                <a:cs typeface="Verdana"/>
              </a:rPr>
              <a:t>	</a:t>
            </a:r>
            <a:r>
              <a:rPr lang="en-US" sz="2800" b="1" u="heavy" spc="-5" dirty="0">
                <a:uFill>
                  <a:solidFill>
                    <a:srgbClr val="000000"/>
                  </a:solidFill>
                </a:uFill>
                <a:latin typeface="Verdana"/>
                <a:cs typeface="Verdana"/>
              </a:rPr>
              <a:t>digits</a:t>
            </a:r>
            <a:r>
              <a:rPr lang="en-US" sz="2800" b="1" spc="-5" dirty="0">
                <a:latin typeface="Verdana"/>
                <a:cs typeface="Verdana"/>
              </a:rPr>
              <a:t>	 </a:t>
            </a:r>
            <a:r>
              <a:rPr lang="en-US" sz="2800" b="1" u="heavy" spc="-5" dirty="0">
                <a:uFill>
                  <a:solidFill>
                    <a:srgbClr val="000000"/>
                  </a:solidFill>
                </a:uFill>
                <a:latin typeface="Verdana"/>
                <a:cs typeface="Verdana"/>
              </a:rPr>
              <a:t>base</a:t>
            </a:r>
            <a:endParaRPr lang="en-US" sz="2800" dirty="0">
              <a:latin typeface="Verdana"/>
              <a:cs typeface="Verdana"/>
            </a:endParaRPr>
          </a:p>
        </p:txBody>
      </p:sp>
      <p:graphicFrame>
        <p:nvGraphicFramePr>
          <p:cNvPr id="7" name="Table 6">
            <a:extLst>
              <a:ext uri="{FF2B5EF4-FFF2-40B4-BE49-F238E27FC236}">
                <a16:creationId xmlns:a16="http://schemas.microsoft.com/office/drawing/2014/main" xmlns="" id="{677945D3-6ED1-CB94-110E-0505907B8926}"/>
              </a:ext>
            </a:extLst>
          </p:cNvPr>
          <p:cNvGraphicFramePr>
            <a:graphicFrameLocks noGrp="1"/>
          </p:cNvGraphicFramePr>
          <p:nvPr>
            <p:extLst>
              <p:ext uri="{D42A27DB-BD31-4B8C-83A1-F6EECF244321}">
                <p14:modId xmlns:p14="http://schemas.microsoft.com/office/powerpoint/2010/main" val="1563472004"/>
              </p:ext>
            </p:extLst>
          </p:nvPr>
        </p:nvGraphicFramePr>
        <p:xfrm>
          <a:off x="2008039" y="4068366"/>
          <a:ext cx="3686175" cy="1632811"/>
        </p:xfrm>
        <a:graphic>
          <a:graphicData uri="http://schemas.openxmlformats.org/drawingml/2006/table">
            <a:tbl>
              <a:tblPr firstRow="1" bandRow="1">
                <a:tableStyleId>{2D5ABB26-0587-4C30-8999-92F81FD0307C}</a:tableStyleId>
              </a:tblPr>
              <a:tblGrid>
                <a:gridCol w="1831975">
                  <a:extLst>
                    <a:ext uri="{9D8B030D-6E8A-4147-A177-3AD203B41FA5}">
                      <a16:colId xmlns:a16="http://schemas.microsoft.com/office/drawing/2014/main" xmlns="" val="2158148469"/>
                    </a:ext>
                  </a:extLst>
                </a:gridCol>
                <a:gridCol w="1376045">
                  <a:extLst>
                    <a:ext uri="{9D8B030D-6E8A-4147-A177-3AD203B41FA5}">
                      <a16:colId xmlns:a16="http://schemas.microsoft.com/office/drawing/2014/main" xmlns="" val="915725167"/>
                    </a:ext>
                  </a:extLst>
                </a:gridCol>
                <a:gridCol w="478155">
                  <a:extLst>
                    <a:ext uri="{9D8B030D-6E8A-4147-A177-3AD203B41FA5}">
                      <a16:colId xmlns:a16="http://schemas.microsoft.com/office/drawing/2014/main" xmlns="" val="1260359085"/>
                    </a:ext>
                  </a:extLst>
                </a:gridCol>
              </a:tblGrid>
              <a:tr h="276072">
                <a:tc>
                  <a:txBody>
                    <a:bodyPr/>
                    <a:lstStyle/>
                    <a:p>
                      <a:pPr marL="31750">
                        <a:lnSpc>
                          <a:spcPts val="2065"/>
                        </a:lnSpc>
                        <a:spcBef>
                          <a:spcPts val="10"/>
                        </a:spcBef>
                      </a:pPr>
                      <a:r>
                        <a:rPr sz="1800" b="1" spc="-5" dirty="0">
                          <a:latin typeface="Verdana"/>
                          <a:cs typeface="Verdana"/>
                        </a:rPr>
                        <a:t>binary</a:t>
                      </a:r>
                      <a:endParaRPr sz="1800" dirty="0">
                        <a:latin typeface="Verdana"/>
                        <a:cs typeface="Verdana"/>
                      </a:endParaRPr>
                    </a:p>
                  </a:txBody>
                  <a:tcPr marL="0" marR="0" marT="1270" marB="0"/>
                </a:tc>
                <a:tc>
                  <a:txBody>
                    <a:bodyPr/>
                    <a:lstStyle/>
                    <a:p>
                      <a:pPr marL="183515">
                        <a:lnSpc>
                          <a:spcPts val="2065"/>
                        </a:lnSpc>
                        <a:spcBef>
                          <a:spcPts val="10"/>
                        </a:spcBef>
                      </a:pPr>
                      <a:r>
                        <a:rPr sz="1800" b="1" dirty="0">
                          <a:latin typeface="Verdana"/>
                          <a:cs typeface="Verdana"/>
                        </a:rPr>
                        <a:t>0,1</a:t>
                      </a:r>
                      <a:endParaRPr sz="1800">
                        <a:latin typeface="Verdana"/>
                        <a:cs typeface="Verdana"/>
                      </a:endParaRPr>
                    </a:p>
                  </a:txBody>
                  <a:tcPr marL="0" marR="0" marT="1270" marB="0"/>
                </a:tc>
                <a:tc>
                  <a:txBody>
                    <a:bodyPr/>
                    <a:lstStyle/>
                    <a:p>
                      <a:pPr marL="133985" algn="ctr">
                        <a:lnSpc>
                          <a:spcPts val="2065"/>
                        </a:lnSpc>
                        <a:spcBef>
                          <a:spcPts val="10"/>
                        </a:spcBef>
                      </a:pPr>
                      <a:r>
                        <a:rPr sz="1800" b="1" dirty="0">
                          <a:latin typeface="Verdana"/>
                          <a:cs typeface="Verdana"/>
                        </a:rPr>
                        <a:t>2</a:t>
                      </a:r>
                      <a:endParaRPr sz="1800">
                        <a:latin typeface="Verdana"/>
                        <a:cs typeface="Verdana"/>
                      </a:endParaRPr>
                    </a:p>
                  </a:txBody>
                  <a:tcPr marL="0" marR="0" marT="1270" marB="0"/>
                </a:tc>
                <a:extLst>
                  <a:ext uri="{0D108BD9-81ED-4DB2-BD59-A6C34878D82A}">
                    <a16:rowId xmlns:a16="http://schemas.microsoft.com/office/drawing/2014/main" xmlns="" val="1691995897"/>
                  </a:ext>
                </a:extLst>
              </a:tr>
              <a:tr h="274166">
                <a:tc>
                  <a:txBody>
                    <a:bodyPr/>
                    <a:lstStyle/>
                    <a:p>
                      <a:pPr marL="31750">
                        <a:lnSpc>
                          <a:spcPts val="2060"/>
                        </a:lnSpc>
                      </a:pPr>
                      <a:r>
                        <a:rPr sz="1800" b="1" spc="-5" dirty="0">
                          <a:latin typeface="Verdana"/>
                          <a:cs typeface="Verdana"/>
                        </a:rPr>
                        <a:t>decimal</a:t>
                      </a:r>
                      <a:endParaRPr sz="1800" dirty="0">
                        <a:latin typeface="Verdana"/>
                        <a:cs typeface="Verdana"/>
                      </a:endParaRPr>
                    </a:p>
                  </a:txBody>
                  <a:tcPr marL="0" marR="0" marT="0" marB="0"/>
                </a:tc>
                <a:tc>
                  <a:txBody>
                    <a:bodyPr/>
                    <a:lstStyle/>
                    <a:p>
                      <a:pPr marL="208279">
                        <a:lnSpc>
                          <a:spcPts val="2060"/>
                        </a:lnSpc>
                      </a:pPr>
                      <a:r>
                        <a:rPr sz="1800" b="1" dirty="0">
                          <a:latin typeface="Verdana"/>
                          <a:cs typeface="Verdana"/>
                        </a:rPr>
                        <a:t>0</a:t>
                      </a:r>
                      <a:r>
                        <a:rPr sz="1800" b="1" spc="-50" dirty="0">
                          <a:latin typeface="Verdana"/>
                          <a:cs typeface="Verdana"/>
                        </a:rPr>
                        <a:t> </a:t>
                      </a:r>
                      <a:r>
                        <a:rPr sz="1800" b="1" dirty="0">
                          <a:latin typeface="Verdana"/>
                          <a:cs typeface="Verdana"/>
                        </a:rPr>
                        <a:t>to</a:t>
                      </a:r>
                      <a:r>
                        <a:rPr sz="1800" b="1" spc="-35" dirty="0">
                          <a:latin typeface="Verdana"/>
                          <a:cs typeface="Verdana"/>
                        </a:rPr>
                        <a:t> </a:t>
                      </a:r>
                      <a:r>
                        <a:rPr sz="1800" b="1" dirty="0">
                          <a:latin typeface="Verdana"/>
                          <a:cs typeface="Verdana"/>
                        </a:rPr>
                        <a:t>9</a:t>
                      </a:r>
                      <a:endParaRPr sz="1800">
                        <a:latin typeface="Verdana"/>
                        <a:cs typeface="Verdana"/>
                      </a:endParaRPr>
                    </a:p>
                  </a:txBody>
                  <a:tcPr marL="0" marR="0" marT="0" marB="0"/>
                </a:tc>
                <a:tc>
                  <a:txBody>
                    <a:bodyPr/>
                    <a:lstStyle/>
                    <a:p>
                      <a:pPr marL="80645" algn="ctr">
                        <a:lnSpc>
                          <a:spcPts val="2060"/>
                        </a:lnSpc>
                      </a:pPr>
                      <a:r>
                        <a:rPr sz="1800" b="1" dirty="0">
                          <a:latin typeface="Verdana"/>
                          <a:cs typeface="Verdana"/>
                        </a:rPr>
                        <a:t>10</a:t>
                      </a:r>
                      <a:endParaRPr sz="1800">
                        <a:latin typeface="Verdana"/>
                        <a:cs typeface="Verdana"/>
                      </a:endParaRPr>
                    </a:p>
                  </a:txBody>
                  <a:tcPr marL="0" marR="0" marT="0" marB="0"/>
                </a:tc>
                <a:extLst>
                  <a:ext uri="{0D108BD9-81ED-4DB2-BD59-A6C34878D82A}">
                    <a16:rowId xmlns:a16="http://schemas.microsoft.com/office/drawing/2014/main" xmlns="" val="193632429"/>
                  </a:ext>
                </a:extLst>
              </a:tr>
              <a:tr h="274695">
                <a:tc>
                  <a:txBody>
                    <a:bodyPr/>
                    <a:lstStyle/>
                    <a:p>
                      <a:pPr marL="31750">
                        <a:lnSpc>
                          <a:spcPts val="2065"/>
                        </a:lnSpc>
                      </a:pPr>
                      <a:r>
                        <a:rPr sz="1800" b="1" spc="-5" dirty="0">
                          <a:latin typeface="Verdana"/>
                          <a:cs typeface="Verdana"/>
                        </a:rPr>
                        <a:t>octal</a:t>
                      </a:r>
                      <a:endParaRPr sz="1800">
                        <a:latin typeface="Verdana"/>
                        <a:cs typeface="Verdana"/>
                      </a:endParaRPr>
                    </a:p>
                  </a:txBody>
                  <a:tcPr marL="0" marR="0" marT="0" marB="0"/>
                </a:tc>
                <a:tc>
                  <a:txBody>
                    <a:bodyPr/>
                    <a:lstStyle/>
                    <a:p>
                      <a:pPr marL="226060">
                        <a:lnSpc>
                          <a:spcPts val="2065"/>
                        </a:lnSpc>
                      </a:pPr>
                      <a:r>
                        <a:rPr sz="1800" b="1" dirty="0">
                          <a:latin typeface="Verdana"/>
                          <a:cs typeface="Verdana"/>
                        </a:rPr>
                        <a:t>0</a:t>
                      </a:r>
                      <a:r>
                        <a:rPr sz="1800" b="1" spc="-35" dirty="0">
                          <a:latin typeface="Verdana"/>
                          <a:cs typeface="Verdana"/>
                        </a:rPr>
                        <a:t> </a:t>
                      </a:r>
                      <a:r>
                        <a:rPr sz="1800" b="1" spc="-5" dirty="0">
                          <a:latin typeface="Verdana"/>
                          <a:cs typeface="Verdana"/>
                        </a:rPr>
                        <a:t>to</a:t>
                      </a:r>
                      <a:r>
                        <a:rPr sz="1800" b="1" spc="-35" dirty="0">
                          <a:latin typeface="Verdana"/>
                          <a:cs typeface="Verdana"/>
                        </a:rPr>
                        <a:t> </a:t>
                      </a:r>
                      <a:r>
                        <a:rPr sz="1800" b="1" dirty="0">
                          <a:latin typeface="Verdana"/>
                          <a:cs typeface="Verdana"/>
                        </a:rPr>
                        <a:t>7</a:t>
                      </a:r>
                      <a:endParaRPr sz="1800">
                        <a:latin typeface="Verdana"/>
                        <a:cs typeface="Verdana"/>
                      </a:endParaRPr>
                    </a:p>
                  </a:txBody>
                  <a:tcPr marL="0" marR="0" marT="0" marB="0"/>
                </a:tc>
                <a:tc>
                  <a:txBody>
                    <a:bodyPr/>
                    <a:lstStyle/>
                    <a:p>
                      <a:pPr marL="113030" algn="ctr">
                        <a:lnSpc>
                          <a:spcPts val="2065"/>
                        </a:lnSpc>
                      </a:pPr>
                      <a:r>
                        <a:rPr sz="1800" b="1" dirty="0">
                          <a:latin typeface="Verdana"/>
                          <a:cs typeface="Verdana"/>
                        </a:rPr>
                        <a:t>8</a:t>
                      </a:r>
                      <a:endParaRPr sz="1800">
                        <a:latin typeface="Verdana"/>
                        <a:cs typeface="Verdana"/>
                      </a:endParaRPr>
                    </a:p>
                  </a:txBody>
                  <a:tcPr marL="0" marR="0" marT="0" marB="0"/>
                </a:tc>
                <a:extLst>
                  <a:ext uri="{0D108BD9-81ED-4DB2-BD59-A6C34878D82A}">
                    <a16:rowId xmlns:a16="http://schemas.microsoft.com/office/drawing/2014/main" xmlns="" val="2699516834"/>
                  </a:ext>
                </a:extLst>
              </a:tr>
              <a:tr h="274478">
                <a:tc>
                  <a:txBody>
                    <a:bodyPr/>
                    <a:lstStyle/>
                    <a:p>
                      <a:pPr marL="31750">
                        <a:lnSpc>
                          <a:spcPts val="2060"/>
                        </a:lnSpc>
                      </a:pPr>
                      <a:r>
                        <a:rPr sz="1800" b="1" spc="-5" dirty="0">
                          <a:latin typeface="Verdana"/>
                          <a:cs typeface="Verdana"/>
                        </a:rPr>
                        <a:t>hexadecimal</a:t>
                      </a:r>
                      <a:endParaRPr sz="1800">
                        <a:latin typeface="Verdana"/>
                        <a:cs typeface="Verdana"/>
                      </a:endParaRPr>
                    </a:p>
                  </a:txBody>
                  <a:tcPr marL="0" marR="0" marT="0" marB="0"/>
                </a:tc>
                <a:tc>
                  <a:txBody>
                    <a:bodyPr/>
                    <a:lstStyle/>
                    <a:p>
                      <a:pPr marL="283845">
                        <a:lnSpc>
                          <a:spcPts val="2060"/>
                        </a:lnSpc>
                      </a:pPr>
                      <a:r>
                        <a:rPr sz="1800" b="1" dirty="0">
                          <a:latin typeface="Verdana"/>
                          <a:cs typeface="Verdana"/>
                        </a:rPr>
                        <a:t>0</a:t>
                      </a:r>
                      <a:r>
                        <a:rPr sz="1800" b="1" spc="-50" dirty="0">
                          <a:latin typeface="Verdana"/>
                          <a:cs typeface="Verdana"/>
                        </a:rPr>
                        <a:t> </a:t>
                      </a:r>
                      <a:r>
                        <a:rPr sz="1800" b="1" dirty="0">
                          <a:latin typeface="Verdana"/>
                          <a:cs typeface="Verdana"/>
                        </a:rPr>
                        <a:t>to</a:t>
                      </a:r>
                      <a:r>
                        <a:rPr sz="1800" b="1" spc="-35" dirty="0">
                          <a:latin typeface="Verdana"/>
                          <a:cs typeface="Verdana"/>
                        </a:rPr>
                        <a:t> </a:t>
                      </a:r>
                      <a:r>
                        <a:rPr sz="1800" b="1" dirty="0">
                          <a:latin typeface="Verdana"/>
                          <a:cs typeface="Verdana"/>
                        </a:rPr>
                        <a:t>9,</a:t>
                      </a:r>
                      <a:endParaRPr sz="1800" dirty="0">
                        <a:latin typeface="Verdana"/>
                        <a:cs typeface="Verdana"/>
                      </a:endParaRPr>
                    </a:p>
                  </a:txBody>
                  <a:tcPr marL="0" marR="0" marT="0" marB="0"/>
                </a:tc>
                <a:tc>
                  <a:txBody>
                    <a:bodyPr/>
                    <a:lstStyle/>
                    <a:p>
                      <a:pPr marL="88900" algn="ctr">
                        <a:lnSpc>
                          <a:spcPts val="2060"/>
                        </a:lnSpc>
                      </a:pPr>
                      <a:r>
                        <a:rPr sz="1800" b="1" dirty="0">
                          <a:latin typeface="Verdana"/>
                          <a:cs typeface="Verdana"/>
                        </a:rPr>
                        <a:t>16</a:t>
                      </a:r>
                      <a:endParaRPr sz="1800">
                        <a:latin typeface="Verdana"/>
                        <a:cs typeface="Verdana"/>
                      </a:endParaRPr>
                    </a:p>
                  </a:txBody>
                  <a:tcPr marL="0" marR="0" marT="0" marB="0"/>
                </a:tc>
                <a:extLst>
                  <a:ext uri="{0D108BD9-81ED-4DB2-BD59-A6C34878D82A}">
                    <a16:rowId xmlns:a16="http://schemas.microsoft.com/office/drawing/2014/main" xmlns="" val="2345897194"/>
                  </a:ext>
                </a:extLst>
              </a:tr>
              <a:tr h="276072">
                <a:tc>
                  <a:txBody>
                    <a:bodyPr/>
                    <a:lstStyle/>
                    <a:p>
                      <a:pPr>
                        <a:lnSpc>
                          <a:spcPct val="100000"/>
                        </a:lnSpc>
                      </a:pPr>
                      <a:endParaRPr sz="1700">
                        <a:latin typeface="Times New Roman"/>
                        <a:cs typeface="Times New Roman"/>
                      </a:endParaRPr>
                    </a:p>
                  </a:txBody>
                  <a:tcPr marL="0" marR="0" marT="0" marB="0"/>
                </a:tc>
                <a:tc>
                  <a:txBody>
                    <a:bodyPr/>
                    <a:lstStyle/>
                    <a:p>
                      <a:pPr marL="222250">
                        <a:lnSpc>
                          <a:spcPts val="2075"/>
                        </a:lnSpc>
                      </a:pPr>
                      <a:r>
                        <a:rPr sz="1800" b="1" spc="-5" dirty="0">
                          <a:latin typeface="Verdana"/>
                          <a:cs typeface="Verdana"/>
                        </a:rPr>
                        <a:t>A,B,C,D,</a:t>
                      </a:r>
                      <a:endParaRPr lang="en-US" sz="1800" b="1" spc="-5" dirty="0">
                        <a:latin typeface="Verdana"/>
                        <a:cs typeface="Verdana"/>
                      </a:endParaRPr>
                    </a:p>
                    <a:p>
                      <a:pPr marL="222250">
                        <a:lnSpc>
                          <a:spcPts val="2075"/>
                        </a:lnSpc>
                      </a:pPr>
                      <a:r>
                        <a:rPr lang="en-US" sz="1800" b="1" spc="-5" dirty="0">
                          <a:latin typeface="Verdana"/>
                          <a:cs typeface="Verdana"/>
                        </a:rPr>
                        <a:t>E,F</a:t>
                      </a:r>
                      <a:endParaRPr sz="1800" dirty="0">
                        <a:latin typeface="Verdana"/>
                        <a:cs typeface="Verdana"/>
                      </a:endParaRPr>
                    </a:p>
                  </a:txBody>
                  <a:tcPr marL="0" marR="0" marT="0" marB="0"/>
                </a:tc>
                <a:tc>
                  <a:txBody>
                    <a:bodyPr/>
                    <a:lstStyle/>
                    <a:p>
                      <a:pPr>
                        <a:lnSpc>
                          <a:spcPct val="100000"/>
                        </a:lnSpc>
                      </a:pPr>
                      <a:endParaRPr sz="1700" dirty="0">
                        <a:latin typeface="Times New Roman"/>
                        <a:cs typeface="Times New Roman"/>
                      </a:endParaRPr>
                    </a:p>
                  </a:txBody>
                  <a:tcPr marL="0" marR="0" marT="0" marB="0"/>
                </a:tc>
                <a:extLst>
                  <a:ext uri="{0D108BD9-81ED-4DB2-BD59-A6C34878D82A}">
                    <a16:rowId xmlns:a16="http://schemas.microsoft.com/office/drawing/2014/main" xmlns="" val="4168791707"/>
                  </a:ext>
                </a:extLst>
              </a:tr>
            </a:tbl>
          </a:graphicData>
        </a:graphic>
      </p:graphicFrame>
      <p:pic>
        <p:nvPicPr>
          <p:cNvPr id="8" name="object 3">
            <a:extLst>
              <a:ext uri="{FF2B5EF4-FFF2-40B4-BE49-F238E27FC236}">
                <a16:creationId xmlns:a16="http://schemas.microsoft.com/office/drawing/2014/main" xmlns="" id="{19DB6EF2-D59E-0683-94D0-19AF954EEF2C}"/>
              </a:ext>
            </a:extLst>
          </p:cNvPr>
          <p:cNvPicPr/>
          <p:nvPr/>
        </p:nvPicPr>
        <p:blipFill>
          <a:blip r:embed="rId2" cstate="print"/>
          <a:stretch>
            <a:fillRect/>
          </a:stretch>
        </p:blipFill>
        <p:spPr>
          <a:xfrm>
            <a:off x="9928919" y="2880234"/>
            <a:ext cx="7560840" cy="4680519"/>
          </a:xfrm>
          <a:prstGeom prst="rect">
            <a:avLst/>
          </a:prstGeom>
        </p:spPr>
      </p:pic>
      <p:sp>
        <p:nvSpPr>
          <p:cNvPr id="10" name="TextBox 9">
            <a:extLst>
              <a:ext uri="{FF2B5EF4-FFF2-40B4-BE49-F238E27FC236}">
                <a16:creationId xmlns:a16="http://schemas.microsoft.com/office/drawing/2014/main" xmlns="" id="{38807253-43CD-F497-AFF0-C5261881EAFA}"/>
              </a:ext>
            </a:extLst>
          </p:cNvPr>
          <p:cNvSpPr txBox="1"/>
          <p:nvPr/>
        </p:nvSpPr>
        <p:spPr>
          <a:xfrm>
            <a:off x="1359967" y="6804670"/>
            <a:ext cx="10225136" cy="1815882"/>
          </a:xfrm>
          <a:prstGeom prst="rect">
            <a:avLst/>
          </a:prstGeom>
          <a:noFill/>
        </p:spPr>
        <p:txBody>
          <a:bodyPr wrap="square">
            <a:spAutoFit/>
          </a:bodyPr>
          <a:lstStyle/>
          <a:p>
            <a:pPr marL="299085" indent="-287020">
              <a:lnSpc>
                <a:spcPct val="100000"/>
              </a:lnSpc>
              <a:spcBef>
                <a:spcPts val="1795"/>
              </a:spcBef>
              <a:buFont typeface="Arial MT"/>
              <a:buChar char="•"/>
              <a:tabLst>
                <a:tab pos="299085" algn="l"/>
                <a:tab pos="299720" algn="l"/>
              </a:tabLst>
            </a:pPr>
            <a:r>
              <a:rPr lang="en-US" sz="2800" spc="-5" dirty="0">
                <a:latin typeface="Verdana"/>
                <a:cs typeface="Verdana"/>
              </a:rPr>
              <a:t>octal constant</a:t>
            </a:r>
            <a:r>
              <a:rPr lang="en-US" sz="2800" dirty="0">
                <a:latin typeface="Verdana"/>
                <a:cs typeface="Verdana"/>
              </a:rPr>
              <a:t> </a:t>
            </a:r>
            <a:r>
              <a:rPr lang="en-US" sz="2800" spc="-5" dirty="0">
                <a:latin typeface="Verdana"/>
                <a:cs typeface="Verdana"/>
              </a:rPr>
              <a:t>denoted</a:t>
            </a:r>
            <a:r>
              <a:rPr lang="en-US" sz="2800" spc="25" dirty="0">
                <a:latin typeface="Verdana"/>
                <a:cs typeface="Verdana"/>
              </a:rPr>
              <a:t> </a:t>
            </a:r>
            <a:r>
              <a:rPr lang="en-US" sz="2800" dirty="0">
                <a:latin typeface="Verdana"/>
                <a:cs typeface="Verdana"/>
              </a:rPr>
              <a:t>with </a:t>
            </a:r>
            <a:r>
              <a:rPr lang="en-US" sz="2800" spc="-5" dirty="0">
                <a:latin typeface="Verdana"/>
                <a:cs typeface="Verdana"/>
              </a:rPr>
              <a:t>leading</a:t>
            </a:r>
            <a:r>
              <a:rPr lang="en-US" sz="2800" spc="5" dirty="0">
                <a:latin typeface="Verdana"/>
                <a:cs typeface="Verdana"/>
              </a:rPr>
              <a:t> </a:t>
            </a:r>
            <a:r>
              <a:rPr lang="en-US" sz="2800" dirty="0">
                <a:latin typeface="Verdana"/>
                <a:cs typeface="Verdana"/>
              </a:rPr>
              <a:t>0</a:t>
            </a:r>
          </a:p>
          <a:p>
            <a:pPr marL="299085" indent="-287020">
              <a:lnSpc>
                <a:spcPct val="100000"/>
              </a:lnSpc>
              <a:buFont typeface="Arial MT"/>
              <a:buChar char="•"/>
              <a:tabLst>
                <a:tab pos="299085" algn="l"/>
                <a:tab pos="299720" algn="l"/>
              </a:tabLst>
            </a:pPr>
            <a:r>
              <a:rPr lang="en-US" sz="2800" spc="-5" dirty="0">
                <a:latin typeface="Verdana"/>
                <a:cs typeface="Verdana"/>
              </a:rPr>
              <a:t>hexadecimal</a:t>
            </a:r>
            <a:r>
              <a:rPr lang="en-US" sz="2800" dirty="0">
                <a:latin typeface="Verdana"/>
                <a:cs typeface="Verdana"/>
              </a:rPr>
              <a:t> </a:t>
            </a:r>
            <a:r>
              <a:rPr lang="en-US" sz="2800" spc="-5" dirty="0">
                <a:latin typeface="Verdana"/>
                <a:cs typeface="Verdana"/>
              </a:rPr>
              <a:t>constant by </a:t>
            </a:r>
            <a:r>
              <a:rPr lang="en-US" sz="2800" dirty="0">
                <a:latin typeface="Verdana"/>
                <a:cs typeface="Verdana"/>
              </a:rPr>
              <a:t>leading</a:t>
            </a:r>
            <a:r>
              <a:rPr lang="en-US" sz="2800" spc="5" dirty="0">
                <a:latin typeface="Verdana"/>
                <a:cs typeface="Verdana"/>
              </a:rPr>
              <a:t> </a:t>
            </a:r>
            <a:r>
              <a:rPr lang="en-US" sz="2800" spc="-5" dirty="0">
                <a:latin typeface="Verdana"/>
                <a:cs typeface="Verdana"/>
              </a:rPr>
              <a:t>0x </a:t>
            </a:r>
            <a:r>
              <a:rPr lang="en-US" sz="2800" dirty="0">
                <a:latin typeface="Verdana"/>
                <a:cs typeface="Verdana"/>
              </a:rPr>
              <a:t>or </a:t>
            </a:r>
            <a:r>
              <a:rPr lang="en-US" sz="2800" spc="-5" dirty="0">
                <a:latin typeface="Verdana"/>
                <a:cs typeface="Verdana"/>
              </a:rPr>
              <a:t>0X</a:t>
            </a:r>
            <a:endParaRPr lang="en-US" sz="2800" dirty="0">
              <a:latin typeface="Verdana"/>
              <a:cs typeface="Verdana"/>
            </a:endParaRPr>
          </a:p>
          <a:p>
            <a:pPr marL="299085" marR="264795" indent="-287020">
              <a:lnSpc>
                <a:spcPct val="100000"/>
              </a:lnSpc>
              <a:buFont typeface="Arial MT"/>
              <a:buChar char="•"/>
              <a:tabLst>
                <a:tab pos="299085" algn="l"/>
                <a:tab pos="299720" algn="l"/>
              </a:tabLst>
            </a:pPr>
            <a:r>
              <a:rPr lang="en-US" sz="2800" dirty="0">
                <a:latin typeface="Verdana"/>
                <a:cs typeface="Verdana"/>
              </a:rPr>
              <a:t>single</a:t>
            </a:r>
            <a:r>
              <a:rPr lang="en-US" sz="2800" spc="5" dirty="0">
                <a:latin typeface="Verdana"/>
                <a:cs typeface="Verdana"/>
              </a:rPr>
              <a:t> </a:t>
            </a:r>
            <a:r>
              <a:rPr lang="en-US" sz="2800" spc="-10" dirty="0">
                <a:latin typeface="Verdana"/>
                <a:cs typeface="Verdana"/>
              </a:rPr>
              <a:t>character </a:t>
            </a:r>
            <a:r>
              <a:rPr lang="en-US" sz="2800" spc="-5" dirty="0">
                <a:latin typeface="Verdana"/>
                <a:cs typeface="Verdana"/>
              </a:rPr>
              <a:t>constant</a:t>
            </a:r>
            <a:r>
              <a:rPr lang="en-US" sz="2800" dirty="0">
                <a:latin typeface="Verdana"/>
                <a:cs typeface="Verdana"/>
              </a:rPr>
              <a:t> </a:t>
            </a:r>
            <a:r>
              <a:rPr lang="en-US" sz="2800" spc="-5" dirty="0">
                <a:latin typeface="Verdana"/>
                <a:cs typeface="Verdana"/>
              </a:rPr>
              <a:t>denoted</a:t>
            </a:r>
            <a:r>
              <a:rPr lang="en-US" sz="2800" spc="30" dirty="0">
                <a:latin typeface="Verdana"/>
                <a:cs typeface="Verdana"/>
              </a:rPr>
              <a:t> </a:t>
            </a:r>
            <a:r>
              <a:rPr lang="en-US" sz="2800" dirty="0">
                <a:latin typeface="Verdana"/>
                <a:cs typeface="Verdana"/>
              </a:rPr>
              <a:t>in </a:t>
            </a:r>
            <a:r>
              <a:rPr lang="en-US" sz="2800" spc="-620" dirty="0">
                <a:latin typeface="Verdana"/>
                <a:cs typeface="Verdana"/>
              </a:rPr>
              <a:t> </a:t>
            </a:r>
            <a:r>
              <a:rPr lang="en-US" sz="2800" dirty="0">
                <a:latin typeface="Verdana"/>
                <a:cs typeface="Verdana"/>
              </a:rPr>
              <a:t>single </a:t>
            </a:r>
            <a:r>
              <a:rPr lang="en-US" sz="2800" spc="-5" dirty="0">
                <a:latin typeface="Verdana"/>
                <a:cs typeface="Verdana"/>
              </a:rPr>
              <a:t>quotes</a:t>
            </a:r>
            <a:endParaRPr lang="en-US" sz="2800" dirty="0">
              <a:latin typeface="Verdana"/>
              <a:cs typeface="Verdana"/>
            </a:endParaRPr>
          </a:p>
          <a:p>
            <a:pPr marL="299085" marR="268605" indent="-287020">
              <a:lnSpc>
                <a:spcPct val="100000"/>
              </a:lnSpc>
              <a:buFont typeface="Arial MT"/>
              <a:buChar char="•"/>
              <a:tabLst>
                <a:tab pos="299085" algn="l"/>
                <a:tab pos="299720" algn="l"/>
              </a:tabLst>
            </a:pPr>
            <a:r>
              <a:rPr lang="en-US" sz="2800" dirty="0">
                <a:latin typeface="Verdana"/>
                <a:cs typeface="Verdana"/>
              </a:rPr>
              <a:t>String </a:t>
            </a:r>
            <a:r>
              <a:rPr lang="en-US" sz="2800" spc="-5" dirty="0">
                <a:latin typeface="Verdana"/>
                <a:cs typeface="Verdana"/>
              </a:rPr>
              <a:t>constant denoted </a:t>
            </a:r>
            <a:r>
              <a:rPr lang="en-US" sz="2800" dirty="0">
                <a:latin typeface="Verdana"/>
                <a:cs typeface="Verdana"/>
              </a:rPr>
              <a:t>with </a:t>
            </a:r>
            <a:r>
              <a:rPr lang="en-US" sz="2800" spc="-5" dirty="0">
                <a:latin typeface="Verdana"/>
                <a:cs typeface="Verdana"/>
              </a:rPr>
              <a:t>double </a:t>
            </a:r>
            <a:r>
              <a:rPr lang="en-US" sz="2800" spc="-620" dirty="0">
                <a:latin typeface="Verdana"/>
                <a:cs typeface="Verdana"/>
              </a:rPr>
              <a:t> </a:t>
            </a:r>
            <a:r>
              <a:rPr lang="en-US" sz="2800" spc="-5" dirty="0">
                <a:latin typeface="Verdana"/>
                <a:cs typeface="Verdana"/>
              </a:rPr>
              <a:t>quotes</a:t>
            </a:r>
            <a:endParaRPr lang="en-US" sz="2800" dirty="0">
              <a:latin typeface="Verdana"/>
              <a:cs typeface="Verdana"/>
            </a:endParaRPr>
          </a:p>
        </p:txBody>
      </p:sp>
    </p:spTree>
    <p:extLst>
      <p:ext uri="{BB962C8B-B14F-4D97-AF65-F5344CB8AC3E}">
        <p14:creationId xmlns:p14="http://schemas.microsoft.com/office/powerpoint/2010/main" val="2111142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FB8D794-5C7C-6B22-DBBA-3AFDB2BB112F}"/>
              </a:ext>
            </a:extLst>
          </p:cNvPr>
          <p:cNvSpPr>
            <a:spLocks noGrp="1"/>
          </p:cNvSpPr>
          <p:nvPr>
            <p:ph type="sldNum" sz="quarter" idx="12"/>
          </p:nvPr>
        </p:nvSpPr>
        <p:spPr/>
        <p:txBody>
          <a:bodyPr/>
          <a:lstStyle/>
          <a:p>
            <a:fld id="{B6F15528-21DE-4FAA-801E-634DDDAF4B2B}" type="slidenum">
              <a:rPr lang="en-US" smtClean="0"/>
              <a:pPr/>
              <a:t>71</a:t>
            </a:fld>
            <a:endParaRPr lang="en-US"/>
          </a:p>
        </p:txBody>
      </p:sp>
      <p:sp>
        <p:nvSpPr>
          <p:cNvPr id="3" name="object 4">
            <a:extLst>
              <a:ext uri="{FF2B5EF4-FFF2-40B4-BE49-F238E27FC236}">
                <a16:creationId xmlns:a16="http://schemas.microsoft.com/office/drawing/2014/main" xmlns="" id="{41293591-94EA-E7BD-2009-C4FDEF33E54C}"/>
              </a:ext>
            </a:extLst>
          </p:cNvPr>
          <p:cNvSpPr/>
          <p:nvPr/>
        </p:nvSpPr>
        <p:spPr>
          <a:xfrm>
            <a:off x="6328519" y="395958"/>
            <a:ext cx="5274128"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latin typeface="Times New Roman" panose="02020603050405020304" pitchFamily="18" charset="0"/>
                <a:ea typeface="Calibri" panose="020F0502020204030204" pitchFamily="34" charset="0"/>
                <a:cs typeface="Times New Roman" panose="02020603050405020304" pitchFamily="18" charset="0"/>
              </a:rPr>
              <a:t>Constants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3DF7FF0-6639-0D22-2B99-1E0731BB0156}"/>
              </a:ext>
            </a:extLst>
          </p:cNvPr>
          <p:cNvSpPr txBox="1"/>
          <p:nvPr/>
        </p:nvSpPr>
        <p:spPr>
          <a:xfrm>
            <a:off x="1509384" y="1764110"/>
            <a:ext cx="9638270" cy="584775"/>
          </a:xfrm>
          <a:prstGeom prst="rect">
            <a:avLst/>
          </a:prstGeom>
          <a:noFill/>
        </p:spPr>
        <p:txBody>
          <a:bodyPr wrap="square">
            <a:spAutoFit/>
          </a:bodyPr>
          <a:lstStyle/>
          <a:p>
            <a:r>
              <a:rPr lang="en-US" sz="3200" spc="-15" dirty="0">
                <a:solidFill>
                  <a:srgbClr val="600A38"/>
                </a:solidFill>
                <a:latin typeface="Times New Roman" panose="02020603050405020304" pitchFamily="18" charset="0"/>
                <a:cs typeface="Times New Roman" panose="02020603050405020304" pitchFamily="18" charset="0"/>
              </a:rPr>
              <a:t>There</a:t>
            </a:r>
            <a:r>
              <a:rPr lang="en-US" sz="3200" spc="-5"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are</a:t>
            </a:r>
            <a:r>
              <a:rPr lang="en-US" sz="3200"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two</a:t>
            </a:r>
            <a:r>
              <a:rPr lang="en-US" sz="3200" spc="-5" dirty="0">
                <a:solidFill>
                  <a:srgbClr val="600A38"/>
                </a:solidFill>
                <a:latin typeface="Times New Roman" panose="02020603050405020304" pitchFamily="18" charset="0"/>
                <a:cs typeface="Times New Roman" panose="02020603050405020304" pitchFamily="18" charset="0"/>
              </a:rPr>
              <a:t> </a:t>
            </a:r>
            <a:r>
              <a:rPr lang="en-US" sz="3200" spc="-30" dirty="0">
                <a:solidFill>
                  <a:srgbClr val="600A38"/>
                </a:solidFill>
                <a:latin typeface="Times New Roman" panose="02020603050405020304" pitchFamily="18" charset="0"/>
                <a:cs typeface="Times New Roman" panose="02020603050405020304" pitchFamily="18" charset="0"/>
              </a:rPr>
              <a:t>ways</a:t>
            </a:r>
            <a:r>
              <a:rPr lang="en-US" sz="3200" spc="-5"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to</a:t>
            </a:r>
            <a:r>
              <a:rPr lang="en-US" sz="3200" spc="-10"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define</a:t>
            </a:r>
            <a:r>
              <a:rPr lang="en-US" sz="3200" spc="15" dirty="0">
                <a:solidFill>
                  <a:srgbClr val="600A38"/>
                </a:solidFill>
                <a:latin typeface="Times New Roman" panose="02020603050405020304" pitchFamily="18" charset="0"/>
                <a:cs typeface="Times New Roman" panose="02020603050405020304" pitchFamily="18" charset="0"/>
              </a:rPr>
              <a:t> </a:t>
            </a:r>
            <a:r>
              <a:rPr lang="en-US" sz="3200" spc="-20" dirty="0">
                <a:solidFill>
                  <a:srgbClr val="600A38"/>
                </a:solidFill>
                <a:latin typeface="Times New Roman" panose="02020603050405020304" pitchFamily="18" charset="0"/>
                <a:cs typeface="Times New Roman" panose="02020603050405020304" pitchFamily="18" charset="0"/>
              </a:rPr>
              <a:t>constant</a:t>
            </a:r>
            <a:r>
              <a:rPr lang="en-US" sz="3200" spc="35" dirty="0">
                <a:solidFill>
                  <a:srgbClr val="600A38"/>
                </a:solidFill>
                <a:latin typeface="Times New Roman" panose="02020603050405020304" pitchFamily="18" charset="0"/>
                <a:cs typeface="Times New Roman" panose="02020603050405020304" pitchFamily="18" charset="0"/>
              </a:rPr>
              <a:t> </a:t>
            </a:r>
            <a:r>
              <a:rPr lang="en-US" sz="3200" spc="-5" dirty="0">
                <a:solidFill>
                  <a:srgbClr val="600A38"/>
                </a:solidFill>
                <a:latin typeface="Times New Roman" panose="02020603050405020304" pitchFamily="18" charset="0"/>
                <a:cs typeface="Times New Roman" panose="02020603050405020304" pitchFamily="18" charset="0"/>
              </a:rPr>
              <a:t>in</a:t>
            </a:r>
            <a:r>
              <a:rPr lang="en-US" sz="3200" spc="20" dirty="0">
                <a:solidFill>
                  <a:srgbClr val="600A38"/>
                </a:solidFill>
                <a:latin typeface="Times New Roman" panose="02020603050405020304" pitchFamily="18" charset="0"/>
                <a:cs typeface="Times New Roman" panose="02020603050405020304" pitchFamily="18" charset="0"/>
              </a:rPr>
              <a:t> </a:t>
            </a:r>
            <a:r>
              <a:rPr lang="en-US" sz="3200" spc="-5" dirty="0">
                <a:solidFill>
                  <a:srgbClr val="600A38"/>
                </a:solidFill>
                <a:latin typeface="Times New Roman" panose="02020603050405020304" pitchFamily="18" charset="0"/>
                <a:cs typeface="Times New Roman" panose="02020603050405020304" pitchFamily="18" charset="0"/>
              </a:rPr>
              <a:t>C</a:t>
            </a:r>
            <a:r>
              <a:rPr lang="en-US" sz="3200" spc="-10"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programming. </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49070F09-6443-6271-3A8D-ED3F84AC04F3}"/>
              </a:ext>
            </a:extLst>
          </p:cNvPr>
          <p:cNvSpPr txBox="1"/>
          <p:nvPr/>
        </p:nvSpPr>
        <p:spPr>
          <a:xfrm>
            <a:off x="1487339" y="2348885"/>
            <a:ext cx="9638270" cy="1265475"/>
          </a:xfrm>
          <a:prstGeom prst="rect">
            <a:avLst/>
          </a:prstGeom>
          <a:noFill/>
        </p:spPr>
        <p:txBody>
          <a:bodyPr wrap="square">
            <a:spAutoFit/>
          </a:bodyPr>
          <a:lstStyle/>
          <a:p>
            <a:pPr marL="469900" marR="5080" indent="-457200">
              <a:lnSpc>
                <a:spcPct val="120100"/>
              </a:lnSpc>
              <a:spcBef>
                <a:spcPts val="100"/>
              </a:spcBef>
              <a:buFont typeface="+mj-lt"/>
              <a:buAutoNum type="arabicPeriod"/>
              <a:tabLst>
                <a:tab pos="241300" algn="l"/>
              </a:tabLst>
            </a:pPr>
            <a:r>
              <a:rPr lang="en-US" sz="3200" spc="-15" dirty="0">
                <a:solidFill>
                  <a:srgbClr val="600A38"/>
                </a:solidFill>
                <a:latin typeface="Times New Roman" panose="02020603050405020304" pitchFamily="18" charset="0"/>
                <a:cs typeface="Times New Roman" panose="02020603050405020304" pitchFamily="18" charset="0"/>
              </a:rPr>
              <a:t>const</a:t>
            </a:r>
            <a:r>
              <a:rPr lang="en-US" sz="3200" spc="15" dirty="0">
                <a:solidFill>
                  <a:srgbClr val="600A38"/>
                </a:solidFill>
                <a:latin typeface="Times New Roman" panose="02020603050405020304" pitchFamily="18" charset="0"/>
                <a:cs typeface="Times New Roman" panose="02020603050405020304" pitchFamily="18" charset="0"/>
              </a:rPr>
              <a:t> </a:t>
            </a:r>
            <a:r>
              <a:rPr lang="en-US" sz="3200" spc="-25" dirty="0">
                <a:solidFill>
                  <a:srgbClr val="600A38"/>
                </a:solidFill>
                <a:latin typeface="Times New Roman" panose="02020603050405020304" pitchFamily="18" charset="0"/>
                <a:cs typeface="Times New Roman" panose="02020603050405020304" pitchFamily="18" charset="0"/>
              </a:rPr>
              <a:t>keyword</a:t>
            </a:r>
            <a:endParaRPr lang="en-US" sz="3200" dirty="0">
              <a:latin typeface="Times New Roman" panose="02020603050405020304" pitchFamily="18" charset="0"/>
              <a:cs typeface="Times New Roman" panose="02020603050405020304" pitchFamily="18" charset="0"/>
            </a:endParaRPr>
          </a:p>
          <a:p>
            <a:pPr marL="469900" indent="-457200">
              <a:lnSpc>
                <a:spcPct val="100000"/>
              </a:lnSpc>
              <a:spcBef>
                <a:spcPts val="660"/>
              </a:spcBef>
              <a:buFont typeface="+mj-lt"/>
              <a:buAutoNum type="arabicPeriod"/>
            </a:pPr>
            <a:r>
              <a:rPr lang="en-US" sz="3200" spc="-10" dirty="0">
                <a:solidFill>
                  <a:srgbClr val="600A38"/>
                </a:solidFill>
                <a:latin typeface="Times New Roman" panose="02020603050405020304" pitchFamily="18" charset="0"/>
                <a:cs typeface="Times New Roman" panose="02020603050405020304" pitchFamily="18" charset="0"/>
              </a:rPr>
              <a:t>#define</a:t>
            </a:r>
            <a:r>
              <a:rPr lang="en-US" sz="3200" spc="-5" dirty="0">
                <a:solidFill>
                  <a:srgbClr val="600A38"/>
                </a:solidFill>
                <a:latin typeface="Times New Roman" panose="02020603050405020304" pitchFamily="18" charset="0"/>
                <a:cs typeface="Times New Roman" panose="02020603050405020304" pitchFamily="18" charset="0"/>
              </a:rPr>
              <a:t> </a:t>
            </a:r>
            <a:r>
              <a:rPr lang="en-US" sz="3200" spc="-15" dirty="0">
                <a:solidFill>
                  <a:srgbClr val="600A38"/>
                </a:solidFill>
                <a:latin typeface="Times New Roman" panose="02020603050405020304" pitchFamily="18" charset="0"/>
                <a:cs typeface="Times New Roman" panose="02020603050405020304" pitchFamily="18" charset="0"/>
              </a:rPr>
              <a:t>preprocessor</a:t>
            </a:r>
            <a:endParaRPr lang="en-US"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0A51B83F-90AC-50AB-0E6C-F8F5BD1C7624}"/>
              </a:ext>
            </a:extLst>
          </p:cNvPr>
          <p:cNvSpPr txBox="1"/>
          <p:nvPr/>
        </p:nvSpPr>
        <p:spPr>
          <a:xfrm>
            <a:off x="1507084" y="3698296"/>
            <a:ext cx="14113522" cy="2544286"/>
          </a:xfrm>
          <a:prstGeom prst="rect">
            <a:avLst/>
          </a:prstGeom>
          <a:noFill/>
        </p:spPr>
        <p:txBody>
          <a:bodyPr wrap="square">
            <a:spAutoFit/>
          </a:bodyPr>
          <a:lstStyle/>
          <a:p>
            <a:pPr marL="565150" indent="-514350">
              <a:lnSpc>
                <a:spcPct val="100000"/>
              </a:lnSpc>
              <a:spcBef>
                <a:spcPts val="229"/>
              </a:spcBef>
              <a:buAutoNum type="arabicParenR"/>
            </a:pPr>
            <a:r>
              <a:rPr lang="en-US" sz="3200" u="heavy" dirty="0">
                <a:solidFill>
                  <a:srgbClr val="600A4A"/>
                </a:solidFill>
                <a:uFill>
                  <a:solidFill>
                    <a:srgbClr val="600A4A"/>
                  </a:solidFill>
                </a:uFill>
                <a:latin typeface="Times New Roman" panose="02020603050405020304" pitchFamily="18" charset="0"/>
                <a:cs typeface="Times New Roman" panose="02020603050405020304" pitchFamily="18" charset="0"/>
              </a:rPr>
              <a:t>C</a:t>
            </a:r>
            <a:r>
              <a:rPr lang="en-US" sz="3200" u="heavy" spc="-30" dirty="0">
                <a:solidFill>
                  <a:srgbClr val="600A4A"/>
                </a:solidFill>
                <a:uFill>
                  <a:solidFill>
                    <a:srgbClr val="600A4A"/>
                  </a:solidFill>
                </a:uFill>
                <a:latin typeface="Times New Roman" panose="02020603050405020304" pitchFamily="18" charset="0"/>
                <a:cs typeface="Times New Roman" panose="02020603050405020304" pitchFamily="18" charset="0"/>
              </a:rPr>
              <a:t> </a:t>
            </a:r>
            <a:r>
              <a:rPr lang="en-US" sz="3200" u="heavy" spc="-10" dirty="0">
                <a:solidFill>
                  <a:srgbClr val="600A4A"/>
                </a:solidFill>
                <a:uFill>
                  <a:solidFill>
                    <a:srgbClr val="600A4A"/>
                  </a:solidFill>
                </a:uFill>
                <a:latin typeface="Times New Roman" panose="02020603050405020304" pitchFamily="18" charset="0"/>
                <a:cs typeface="Times New Roman" panose="02020603050405020304" pitchFamily="18" charset="0"/>
              </a:rPr>
              <a:t>const</a:t>
            </a:r>
            <a:r>
              <a:rPr lang="en-US" sz="3200" u="heavy" spc="-20" dirty="0">
                <a:solidFill>
                  <a:srgbClr val="600A4A"/>
                </a:solidFill>
                <a:uFill>
                  <a:solidFill>
                    <a:srgbClr val="600A4A"/>
                  </a:solidFill>
                </a:uFill>
                <a:latin typeface="Times New Roman" panose="02020603050405020304" pitchFamily="18" charset="0"/>
                <a:cs typeface="Times New Roman" panose="02020603050405020304" pitchFamily="18" charset="0"/>
              </a:rPr>
              <a:t> keyword</a:t>
            </a:r>
          </a:p>
          <a:p>
            <a:pPr marL="50800">
              <a:spcBef>
                <a:spcPts val="229"/>
              </a:spcBef>
            </a:pPr>
            <a:r>
              <a:rPr lang="en-US" sz="3200" spc="-5" dirty="0">
                <a:latin typeface="Times New Roman" panose="02020603050405020304" pitchFamily="18" charset="0"/>
                <a:cs typeface="Times New Roman" panose="02020603050405020304" pitchFamily="18" charset="0"/>
              </a:rPr>
              <a:t>The </a:t>
            </a:r>
            <a:r>
              <a:rPr lang="en-US" sz="3200" dirty="0">
                <a:latin typeface="Times New Roman" panose="02020603050405020304" pitchFamily="18" charset="0"/>
                <a:cs typeface="Times New Roman" panose="02020603050405020304" pitchFamily="18" charset="0"/>
              </a:rPr>
              <a:t>const</a:t>
            </a:r>
            <a:r>
              <a:rPr lang="en-US" sz="3200" spc="-5" dirty="0">
                <a:latin typeface="Times New Roman" panose="02020603050405020304" pitchFamily="18" charset="0"/>
                <a:cs typeface="Times New Roman" panose="02020603050405020304" pitchFamily="18" charset="0"/>
              </a:rPr>
              <a:t> keyword </a:t>
            </a:r>
            <a:r>
              <a:rPr lang="en-US" sz="3200" spc="5" dirty="0">
                <a:latin typeface="Times New Roman" panose="02020603050405020304" pitchFamily="18" charset="0"/>
                <a:cs typeface="Times New Roman" panose="02020603050405020304" pitchFamily="18" charset="0"/>
              </a:rPr>
              <a:t>is</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used</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to</a:t>
            </a:r>
            <a:r>
              <a:rPr lang="en-US" sz="3200" dirty="0">
                <a:latin typeface="Times New Roman" panose="02020603050405020304" pitchFamily="18" charset="0"/>
                <a:cs typeface="Times New Roman" panose="02020603050405020304" pitchFamily="18" charset="0"/>
              </a:rPr>
              <a:t> define</a:t>
            </a:r>
            <a:r>
              <a:rPr lang="en-US" sz="3200" spc="1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constant </a:t>
            </a:r>
            <a:r>
              <a:rPr lang="en-US" sz="3200" spc="5" dirty="0">
                <a:latin typeface="Times New Roman" panose="02020603050405020304" pitchFamily="18" charset="0"/>
                <a:cs typeface="Times New Roman" panose="02020603050405020304" pitchFamily="18" charset="0"/>
              </a:rPr>
              <a:t>in</a:t>
            </a:r>
            <a:r>
              <a:rPr lang="en-US" sz="3200" spc="-1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C </a:t>
            </a:r>
            <a:r>
              <a:rPr lang="en-US" sz="3200" spc="-62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programming.</a:t>
            </a:r>
          </a:p>
          <a:p>
            <a:pPr marL="50800">
              <a:lnSpc>
                <a:spcPct val="100000"/>
              </a:lnSpc>
            </a:pPr>
            <a:r>
              <a:rPr lang="en-US" sz="3200" b="1" u="heavy" spc="-5" dirty="0">
                <a:solidFill>
                  <a:srgbClr val="006FC0"/>
                </a:solidFill>
                <a:uFill>
                  <a:solidFill>
                    <a:srgbClr val="006FC0"/>
                  </a:solidFill>
                </a:uFill>
                <a:latin typeface="Times New Roman" panose="02020603050405020304" pitchFamily="18" charset="0"/>
                <a:cs typeface="Times New Roman" panose="02020603050405020304" pitchFamily="18" charset="0"/>
              </a:rPr>
              <a:t>syntax:</a:t>
            </a:r>
            <a:endParaRPr lang="en-US" sz="3200" dirty="0">
              <a:latin typeface="Times New Roman" panose="02020603050405020304" pitchFamily="18" charset="0"/>
              <a:cs typeface="Times New Roman" panose="02020603050405020304" pitchFamily="18" charset="0"/>
            </a:endParaRPr>
          </a:p>
          <a:p>
            <a:pPr marL="50800">
              <a:lnSpc>
                <a:spcPct val="100000"/>
              </a:lnSpc>
              <a:spcBef>
                <a:spcPts val="5"/>
              </a:spcBef>
            </a:pPr>
            <a:r>
              <a:rPr lang="en-US" sz="3200" b="1" spc="-5" dirty="0">
                <a:solidFill>
                  <a:srgbClr val="006FC0"/>
                </a:solidFill>
                <a:latin typeface="Times New Roman" panose="02020603050405020304" pitchFamily="18" charset="0"/>
                <a:cs typeface="Times New Roman" panose="02020603050405020304" pitchFamily="18" charset="0"/>
              </a:rPr>
              <a:t>const</a:t>
            </a:r>
            <a:r>
              <a:rPr lang="en-US" sz="3200" b="1" spc="-10" dirty="0">
                <a:solidFill>
                  <a:srgbClr val="006FC0"/>
                </a:solidFill>
                <a:latin typeface="Times New Roman" panose="02020603050405020304" pitchFamily="18" charset="0"/>
                <a:cs typeface="Times New Roman" panose="02020603050405020304" pitchFamily="18" charset="0"/>
              </a:rPr>
              <a:t> </a:t>
            </a:r>
            <a:r>
              <a:rPr lang="en-US" sz="3200" b="1" spc="-5" dirty="0">
                <a:solidFill>
                  <a:srgbClr val="006FC0"/>
                </a:solidFill>
                <a:latin typeface="Times New Roman" panose="02020603050405020304" pitchFamily="18" charset="0"/>
                <a:cs typeface="Times New Roman" panose="02020603050405020304" pitchFamily="18" charset="0"/>
              </a:rPr>
              <a:t>datatype</a:t>
            </a:r>
            <a:r>
              <a:rPr lang="en-US" sz="3200" b="1" dirty="0">
                <a:solidFill>
                  <a:srgbClr val="006FC0"/>
                </a:solidFill>
                <a:latin typeface="Times New Roman" panose="02020603050405020304" pitchFamily="18" charset="0"/>
                <a:cs typeface="Times New Roman" panose="02020603050405020304" pitchFamily="18" charset="0"/>
              </a:rPr>
              <a:t> </a:t>
            </a:r>
            <a:r>
              <a:rPr lang="en-US" sz="3200" b="1" spc="-5" dirty="0">
                <a:solidFill>
                  <a:srgbClr val="006FC0"/>
                </a:solidFill>
                <a:latin typeface="Times New Roman" panose="02020603050405020304" pitchFamily="18" charset="0"/>
                <a:cs typeface="Times New Roman" panose="02020603050405020304" pitchFamily="18" charset="0"/>
              </a:rPr>
              <a:t>variable=value;</a:t>
            </a:r>
            <a:endParaRPr lang="en-US" sz="3200" dirty="0">
              <a:latin typeface="Times New Roman" panose="02020603050405020304" pitchFamily="18" charset="0"/>
              <a:cs typeface="Times New Roman" panose="02020603050405020304" pitchFamily="18" charset="0"/>
            </a:endParaRPr>
          </a:p>
          <a:p>
            <a:pPr marL="50800">
              <a:lnSpc>
                <a:spcPct val="100000"/>
              </a:lnSpc>
              <a:spcBef>
                <a:spcPts val="229"/>
              </a:spcBef>
            </a:pPr>
            <a:endParaRPr lang="en-US" sz="2800" dirty="0">
              <a:latin typeface="Calibri"/>
              <a:cs typeface="Calibri"/>
            </a:endParaRPr>
          </a:p>
        </p:txBody>
      </p:sp>
      <p:sp>
        <p:nvSpPr>
          <p:cNvPr id="6" name="TextBox 5">
            <a:extLst>
              <a:ext uri="{FF2B5EF4-FFF2-40B4-BE49-F238E27FC236}">
                <a16:creationId xmlns:a16="http://schemas.microsoft.com/office/drawing/2014/main" xmlns="" id="{CD2A0898-3CDD-B215-1F1C-67D3BAFA3784}"/>
              </a:ext>
            </a:extLst>
          </p:cNvPr>
          <p:cNvSpPr txBox="1"/>
          <p:nvPr/>
        </p:nvSpPr>
        <p:spPr>
          <a:xfrm>
            <a:off x="8130629" y="5652542"/>
            <a:ext cx="9644062" cy="4149854"/>
          </a:xfrm>
          <a:prstGeom prst="rect">
            <a:avLst/>
          </a:prstGeom>
          <a:noFill/>
        </p:spPr>
        <p:txBody>
          <a:bodyPr wrap="square">
            <a:spAutoFit/>
          </a:bodyPr>
          <a:lstStyle/>
          <a:p>
            <a:pPr marL="12700">
              <a:lnSpc>
                <a:spcPct val="100000"/>
              </a:lnSpc>
              <a:spcBef>
                <a:spcPts val="570"/>
              </a:spcBef>
            </a:pPr>
            <a:r>
              <a:rPr lang="en-US" sz="2800" spc="-5" dirty="0">
                <a:solidFill>
                  <a:srgbClr val="FF0000"/>
                </a:solidFill>
                <a:latin typeface="Times New Roman" panose="02020603050405020304" pitchFamily="18" charset="0"/>
                <a:cs typeface="Times New Roman" panose="02020603050405020304" pitchFamily="18" charset="0"/>
              </a:rPr>
              <a:t>Example program:</a:t>
            </a:r>
          </a:p>
          <a:p>
            <a:pPr marL="12700">
              <a:lnSpc>
                <a:spcPct val="100000"/>
              </a:lnSpc>
              <a:spcBef>
                <a:spcPts val="570"/>
              </a:spcBef>
            </a:pPr>
            <a:r>
              <a:rPr lang="en-US" sz="2800" spc="-5" dirty="0">
                <a:solidFill>
                  <a:srgbClr val="001F5F"/>
                </a:solidFill>
                <a:latin typeface="Times New Roman" panose="02020603050405020304" pitchFamily="18" charset="0"/>
                <a:cs typeface="Times New Roman" panose="02020603050405020304" pitchFamily="18" charset="0"/>
              </a:rPr>
              <a:t>#include&lt;stdio.h&gt;</a:t>
            </a:r>
            <a:endParaRPr lang="en-US" sz="2800" dirty="0">
              <a:latin typeface="Times New Roman" panose="02020603050405020304" pitchFamily="18" charset="0"/>
              <a:cs typeface="Times New Roman" panose="02020603050405020304" pitchFamily="18" charset="0"/>
            </a:endParaRPr>
          </a:p>
          <a:p>
            <a:pPr marL="12700">
              <a:lnSpc>
                <a:spcPct val="100000"/>
              </a:lnSpc>
              <a:spcBef>
                <a:spcPts val="5"/>
              </a:spcBef>
            </a:pPr>
            <a:r>
              <a:rPr lang="en-US" sz="2800" b="1" dirty="0">
                <a:solidFill>
                  <a:srgbClr val="001F5F"/>
                </a:solidFill>
                <a:latin typeface="Times New Roman" panose="02020603050405020304" pitchFamily="18" charset="0"/>
                <a:cs typeface="Times New Roman" panose="02020603050405020304" pitchFamily="18" charset="0"/>
              </a:rPr>
              <a:t>int</a:t>
            </a:r>
            <a:r>
              <a:rPr lang="en-US" sz="2800" b="1" spc="-25" dirty="0">
                <a:solidFill>
                  <a:srgbClr val="001F5F"/>
                </a:solidFill>
                <a:latin typeface="Times New Roman" panose="02020603050405020304" pitchFamily="18" charset="0"/>
                <a:cs typeface="Times New Roman" panose="02020603050405020304" pitchFamily="18" charset="0"/>
              </a:rPr>
              <a:t> </a:t>
            </a:r>
            <a:r>
              <a:rPr lang="en-US" sz="2800" dirty="0">
                <a:solidFill>
                  <a:srgbClr val="001F5F"/>
                </a:solidFill>
                <a:latin typeface="Times New Roman" panose="02020603050405020304" pitchFamily="18" charset="0"/>
                <a:cs typeface="Times New Roman" panose="02020603050405020304" pitchFamily="18" charset="0"/>
              </a:rPr>
              <a:t>main()</a:t>
            </a:r>
            <a:endParaRPr lang="en-US" sz="2800" dirty="0">
              <a:latin typeface="Times New Roman" panose="02020603050405020304" pitchFamily="18" charset="0"/>
              <a:cs typeface="Times New Roman" panose="02020603050405020304" pitchFamily="18" charset="0"/>
            </a:endParaRPr>
          </a:p>
          <a:p>
            <a:pPr marL="12700">
              <a:lnSpc>
                <a:spcPct val="100000"/>
              </a:lnSpc>
            </a:pPr>
            <a:r>
              <a:rPr lang="en-US" sz="2800" dirty="0">
                <a:solidFill>
                  <a:srgbClr val="001F5F"/>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335280">
              <a:lnSpc>
                <a:spcPct val="100000"/>
              </a:lnSpc>
            </a:pPr>
            <a:r>
              <a:rPr lang="en-US" sz="2800" b="1" spc="-5" dirty="0">
                <a:solidFill>
                  <a:srgbClr val="001F5F"/>
                </a:solidFill>
                <a:latin typeface="Times New Roman" panose="02020603050405020304" pitchFamily="18" charset="0"/>
                <a:cs typeface="Times New Roman" panose="02020603050405020304" pitchFamily="18" charset="0"/>
              </a:rPr>
              <a:t>const</a:t>
            </a:r>
            <a:r>
              <a:rPr lang="en-US" sz="2800" b="1" spc="10" dirty="0">
                <a:solidFill>
                  <a:srgbClr val="001F5F"/>
                </a:solidFill>
                <a:latin typeface="Times New Roman" panose="02020603050405020304" pitchFamily="18" charset="0"/>
                <a:cs typeface="Times New Roman" panose="02020603050405020304" pitchFamily="18" charset="0"/>
              </a:rPr>
              <a:t> </a:t>
            </a:r>
            <a:r>
              <a:rPr lang="en-US" sz="2800" b="1" spc="-5" dirty="0">
                <a:solidFill>
                  <a:srgbClr val="001F5F"/>
                </a:solidFill>
                <a:latin typeface="Times New Roman" panose="02020603050405020304" pitchFamily="18" charset="0"/>
                <a:cs typeface="Times New Roman" panose="02020603050405020304" pitchFamily="18" charset="0"/>
              </a:rPr>
              <a:t>float </a:t>
            </a:r>
            <a:r>
              <a:rPr lang="en-US" sz="2800" spc="-5" dirty="0">
                <a:solidFill>
                  <a:srgbClr val="001F5F"/>
                </a:solidFill>
                <a:latin typeface="Times New Roman" panose="02020603050405020304" pitchFamily="18" charset="0"/>
                <a:cs typeface="Times New Roman" panose="02020603050405020304" pitchFamily="18" charset="0"/>
              </a:rPr>
              <a:t>PI=3.14;</a:t>
            </a:r>
            <a:endParaRPr lang="en-US" sz="2800" dirty="0">
              <a:latin typeface="Times New Roman" panose="02020603050405020304" pitchFamily="18" charset="0"/>
              <a:cs typeface="Times New Roman" panose="02020603050405020304" pitchFamily="18" charset="0"/>
            </a:endParaRPr>
          </a:p>
          <a:p>
            <a:pPr marL="335280">
              <a:lnSpc>
                <a:spcPct val="100000"/>
              </a:lnSpc>
            </a:pPr>
            <a:r>
              <a:rPr lang="en-US" sz="2800" spc="-5" dirty="0" err="1">
                <a:solidFill>
                  <a:srgbClr val="001F5F"/>
                </a:solidFill>
                <a:latin typeface="Times New Roman" panose="02020603050405020304" pitchFamily="18" charset="0"/>
                <a:cs typeface="Times New Roman" panose="02020603050405020304" pitchFamily="18" charset="0"/>
              </a:rPr>
              <a:t>printf</a:t>
            </a:r>
            <a:r>
              <a:rPr lang="en-US" sz="2800" spc="-5" dirty="0">
                <a:solidFill>
                  <a:srgbClr val="001F5F"/>
                </a:solidFill>
                <a:latin typeface="Times New Roman" panose="02020603050405020304" pitchFamily="18" charset="0"/>
                <a:cs typeface="Times New Roman" panose="02020603050405020304" pitchFamily="18" charset="0"/>
              </a:rPr>
              <a:t>("The value</a:t>
            </a:r>
            <a:r>
              <a:rPr lang="en-US" sz="2800" spc="-10" dirty="0">
                <a:solidFill>
                  <a:srgbClr val="001F5F"/>
                </a:solidFill>
                <a:latin typeface="Times New Roman" panose="02020603050405020304" pitchFamily="18" charset="0"/>
                <a:cs typeface="Times New Roman" panose="02020603050405020304" pitchFamily="18" charset="0"/>
              </a:rPr>
              <a:t> </a:t>
            </a:r>
            <a:r>
              <a:rPr lang="en-US" sz="2800" spc="-5" dirty="0">
                <a:solidFill>
                  <a:srgbClr val="001F5F"/>
                </a:solidFill>
                <a:latin typeface="Times New Roman" panose="02020603050405020304" pitchFamily="18" charset="0"/>
                <a:cs typeface="Times New Roman" panose="02020603050405020304" pitchFamily="18" charset="0"/>
              </a:rPr>
              <a:t>of</a:t>
            </a:r>
            <a:r>
              <a:rPr lang="en-US" sz="2800" dirty="0">
                <a:solidFill>
                  <a:srgbClr val="001F5F"/>
                </a:solidFill>
                <a:latin typeface="Times New Roman" panose="02020603050405020304" pitchFamily="18" charset="0"/>
                <a:cs typeface="Times New Roman" panose="02020603050405020304" pitchFamily="18" charset="0"/>
              </a:rPr>
              <a:t> </a:t>
            </a:r>
            <a:r>
              <a:rPr lang="en-US" sz="2800" spc="-5" dirty="0">
                <a:solidFill>
                  <a:srgbClr val="001F5F"/>
                </a:solidFill>
                <a:latin typeface="Times New Roman" panose="02020603050405020304" pitchFamily="18" charset="0"/>
                <a:cs typeface="Times New Roman" panose="02020603050405020304" pitchFamily="18" charset="0"/>
              </a:rPr>
              <a:t>PI</a:t>
            </a:r>
            <a:r>
              <a:rPr lang="en-US" sz="2800" spc="5" dirty="0">
                <a:solidFill>
                  <a:srgbClr val="001F5F"/>
                </a:solidFill>
                <a:latin typeface="Times New Roman" panose="02020603050405020304" pitchFamily="18" charset="0"/>
                <a:cs typeface="Times New Roman" panose="02020603050405020304" pitchFamily="18" charset="0"/>
              </a:rPr>
              <a:t> </a:t>
            </a:r>
            <a:r>
              <a:rPr lang="en-US" sz="2800" dirty="0">
                <a:solidFill>
                  <a:srgbClr val="001F5F"/>
                </a:solidFill>
                <a:latin typeface="Times New Roman" panose="02020603050405020304" pitchFamily="18" charset="0"/>
                <a:cs typeface="Times New Roman" panose="02020603050405020304" pitchFamily="18" charset="0"/>
              </a:rPr>
              <a:t>is:</a:t>
            </a:r>
            <a:r>
              <a:rPr lang="en-US" sz="2800" spc="-5" dirty="0">
                <a:solidFill>
                  <a:srgbClr val="001F5F"/>
                </a:solidFill>
                <a:latin typeface="Times New Roman" panose="02020603050405020304" pitchFamily="18" charset="0"/>
                <a:cs typeface="Times New Roman" panose="02020603050405020304" pitchFamily="18" charset="0"/>
              </a:rPr>
              <a:t> </a:t>
            </a:r>
            <a:r>
              <a:rPr lang="en-US" sz="2800" dirty="0">
                <a:solidFill>
                  <a:srgbClr val="001F5F"/>
                </a:solidFill>
                <a:latin typeface="Times New Roman" panose="02020603050405020304" pitchFamily="18" charset="0"/>
                <a:cs typeface="Times New Roman" panose="02020603050405020304" pitchFamily="18" charset="0"/>
              </a:rPr>
              <a:t>%</a:t>
            </a:r>
            <a:r>
              <a:rPr lang="en-US" sz="2800" dirty="0" err="1">
                <a:solidFill>
                  <a:srgbClr val="001F5F"/>
                </a:solidFill>
                <a:latin typeface="Times New Roman" panose="02020603050405020304" pitchFamily="18" charset="0"/>
                <a:cs typeface="Times New Roman" panose="02020603050405020304" pitchFamily="18" charset="0"/>
              </a:rPr>
              <a:t>f",PI</a:t>
            </a:r>
            <a:r>
              <a:rPr lang="en-US" sz="2800" dirty="0">
                <a:solidFill>
                  <a:srgbClr val="001F5F"/>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335280">
              <a:lnSpc>
                <a:spcPct val="100000"/>
              </a:lnSpc>
            </a:pPr>
            <a:r>
              <a:rPr lang="en-US" sz="2800" b="1" dirty="0">
                <a:solidFill>
                  <a:srgbClr val="001F5F"/>
                </a:solidFill>
                <a:latin typeface="Times New Roman" panose="02020603050405020304" pitchFamily="18" charset="0"/>
                <a:cs typeface="Times New Roman" panose="02020603050405020304" pitchFamily="18" charset="0"/>
              </a:rPr>
              <a:t>return</a:t>
            </a:r>
            <a:r>
              <a:rPr lang="en-US" sz="2800" b="1" spc="-10" dirty="0">
                <a:solidFill>
                  <a:srgbClr val="001F5F"/>
                </a:solidFill>
                <a:latin typeface="Times New Roman" panose="02020603050405020304" pitchFamily="18" charset="0"/>
                <a:cs typeface="Times New Roman" panose="02020603050405020304" pitchFamily="18" charset="0"/>
              </a:rPr>
              <a:t> </a:t>
            </a:r>
            <a:r>
              <a:rPr lang="en-US" sz="2800" spc="-5" dirty="0">
                <a:solidFill>
                  <a:srgbClr val="001F5F"/>
                </a:solidFill>
                <a:latin typeface="Times New Roman" panose="02020603050405020304" pitchFamily="18" charset="0"/>
                <a:cs typeface="Times New Roman" panose="02020603050405020304" pitchFamily="18" charset="0"/>
              </a:rPr>
              <a:t>0;</a:t>
            </a:r>
            <a:endParaRPr lang="en-US" sz="2800" dirty="0">
              <a:latin typeface="Times New Roman" panose="02020603050405020304" pitchFamily="18" charset="0"/>
              <a:cs typeface="Times New Roman" panose="02020603050405020304" pitchFamily="18" charset="0"/>
            </a:endParaRPr>
          </a:p>
          <a:p>
            <a:pPr marL="12700">
              <a:lnSpc>
                <a:spcPct val="100000"/>
              </a:lnSpc>
            </a:pPr>
            <a:r>
              <a:rPr lang="en-US" sz="2800" dirty="0">
                <a:solidFill>
                  <a:srgbClr val="001F5F"/>
                </a:solidFill>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50800">
              <a:lnSpc>
                <a:spcPct val="100000"/>
              </a:lnSpc>
              <a:spcBef>
                <a:spcPts val="790"/>
              </a:spcBef>
            </a:pPr>
            <a:r>
              <a:rPr lang="en-US" sz="2800" b="1" u="heavy" dirty="0" err="1">
                <a:uFill>
                  <a:solidFill>
                    <a:srgbClr val="000000"/>
                  </a:solidFill>
                </a:uFill>
                <a:latin typeface="Times New Roman" panose="02020603050405020304" pitchFamily="18" charset="0"/>
                <a:cs typeface="Times New Roman" panose="02020603050405020304" pitchFamily="18" charset="0"/>
              </a:rPr>
              <a:t>output:</a:t>
            </a:r>
            <a:r>
              <a:rPr lang="en-US" sz="2800" dirty="0" err="1">
                <a:latin typeface="Times New Roman" panose="02020603050405020304" pitchFamily="18" charset="0"/>
                <a:cs typeface="Times New Roman" panose="02020603050405020304" pitchFamily="18" charset="0"/>
              </a:rPr>
              <a:t>The</a:t>
            </a:r>
            <a:r>
              <a:rPr lang="en-US" sz="2800" spc="-30"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value </a:t>
            </a:r>
            <a:r>
              <a:rPr lang="en-US" sz="2800" spc="-5" dirty="0">
                <a:latin typeface="Times New Roman" panose="02020603050405020304" pitchFamily="18" charset="0"/>
                <a:cs typeface="Times New Roman" panose="02020603050405020304" pitchFamily="18" charset="0"/>
              </a:rPr>
              <a:t>of</a:t>
            </a:r>
            <a:r>
              <a:rPr lang="en-US" sz="2800" spc="10" dirty="0">
                <a:latin typeface="Times New Roman" panose="02020603050405020304" pitchFamily="18" charset="0"/>
                <a:cs typeface="Times New Roman" panose="02020603050405020304" pitchFamily="18" charset="0"/>
              </a:rPr>
              <a:t> </a:t>
            </a:r>
            <a:r>
              <a:rPr lang="en-US" sz="2800" spc="-5" dirty="0">
                <a:latin typeface="Times New Roman" panose="02020603050405020304" pitchFamily="18" charset="0"/>
                <a:cs typeface="Times New Roman" panose="02020603050405020304" pitchFamily="18" charset="0"/>
              </a:rPr>
              <a:t>PI </a:t>
            </a:r>
            <a:r>
              <a:rPr lang="en-US" sz="2800" dirty="0">
                <a:latin typeface="Times New Roman" panose="02020603050405020304" pitchFamily="18" charset="0"/>
                <a:cs typeface="Times New Roman" panose="02020603050405020304" pitchFamily="18" charset="0"/>
              </a:rPr>
              <a:t>is:</a:t>
            </a:r>
            <a:r>
              <a:rPr lang="en-US" sz="2800" spc="-5" dirty="0">
                <a:latin typeface="Times New Roman" panose="02020603050405020304" pitchFamily="18" charset="0"/>
                <a:cs typeface="Times New Roman" panose="02020603050405020304" pitchFamily="18" charset="0"/>
              </a:rPr>
              <a:t> 3.140000</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539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FE8CFDD-6296-6589-6343-5EDE9775321D}"/>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3" name="object 4">
            <a:extLst>
              <a:ext uri="{FF2B5EF4-FFF2-40B4-BE49-F238E27FC236}">
                <a16:creationId xmlns:a16="http://schemas.microsoft.com/office/drawing/2014/main" xmlns="" id="{065F63B5-B443-D463-D65F-BDBCEBA1353C}"/>
              </a:ext>
            </a:extLst>
          </p:cNvPr>
          <p:cNvSpPr/>
          <p:nvPr/>
        </p:nvSpPr>
        <p:spPr>
          <a:xfrm>
            <a:off x="6328519" y="395958"/>
            <a:ext cx="5274128"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latin typeface="Times New Roman" panose="02020603050405020304" pitchFamily="18" charset="0"/>
                <a:ea typeface="Calibri" panose="020F0502020204030204" pitchFamily="34" charset="0"/>
                <a:cs typeface="Times New Roman" panose="02020603050405020304" pitchFamily="18" charset="0"/>
              </a:rPr>
              <a:t>Constants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49065597-9A38-62BE-B6F6-7F46CF6D951C}"/>
              </a:ext>
            </a:extLst>
          </p:cNvPr>
          <p:cNvSpPr txBox="1"/>
          <p:nvPr/>
        </p:nvSpPr>
        <p:spPr>
          <a:xfrm>
            <a:off x="1071935" y="1836118"/>
            <a:ext cx="16849872" cy="7444026"/>
          </a:xfrm>
          <a:prstGeom prst="rect">
            <a:avLst/>
          </a:prstGeom>
          <a:noFill/>
        </p:spPr>
        <p:txBody>
          <a:bodyPr wrap="square">
            <a:spAutoFit/>
          </a:bodyPr>
          <a:lstStyle/>
          <a:p>
            <a:pPr marL="565150">
              <a:lnSpc>
                <a:spcPct val="100000"/>
              </a:lnSpc>
              <a:spcBef>
                <a:spcPts val="345"/>
              </a:spcBef>
            </a:pPr>
            <a:r>
              <a:rPr lang="en-US" sz="3600" b="1" u="heavy" dirty="0">
                <a:solidFill>
                  <a:srgbClr val="600A4A"/>
                </a:solidFill>
                <a:uFill>
                  <a:solidFill>
                    <a:srgbClr val="600A4A"/>
                  </a:solidFill>
                </a:uFill>
                <a:latin typeface="Calibri"/>
                <a:cs typeface="Calibri"/>
              </a:rPr>
              <a:t>2)</a:t>
            </a:r>
            <a:r>
              <a:rPr lang="en-US" sz="3600" b="1" u="heavy" spc="-20" dirty="0">
                <a:solidFill>
                  <a:srgbClr val="600A4A"/>
                </a:solidFill>
                <a:uFill>
                  <a:solidFill>
                    <a:srgbClr val="600A4A"/>
                  </a:solidFill>
                </a:uFill>
                <a:latin typeface="Calibri"/>
                <a:cs typeface="Calibri"/>
              </a:rPr>
              <a:t> </a:t>
            </a:r>
            <a:r>
              <a:rPr lang="en-US" sz="3600" b="1" u="heavy" dirty="0">
                <a:solidFill>
                  <a:srgbClr val="600A4A"/>
                </a:solidFill>
                <a:uFill>
                  <a:solidFill>
                    <a:srgbClr val="600A4A"/>
                  </a:solidFill>
                </a:uFill>
                <a:latin typeface="Calibri"/>
                <a:cs typeface="Calibri"/>
              </a:rPr>
              <a:t>C</a:t>
            </a:r>
            <a:r>
              <a:rPr lang="en-US" sz="3600" b="1" u="heavy" spc="-10" dirty="0">
                <a:solidFill>
                  <a:srgbClr val="600A4A"/>
                </a:solidFill>
                <a:uFill>
                  <a:solidFill>
                    <a:srgbClr val="600A4A"/>
                  </a:solidFill>
                </a:uFill>
                <a:latin typeface="Calibri"/>
                <a:cs typeface="Calibri"/>
              </a:rPr>
              <a:t> #define</a:t>
            </a:r>
            <a:r>
              <a:rPr lang="en-US" sz="3600" b="1" u="heavy" spc="15" dirty="0">
                <a:solidFill>
                  <a:srgbClr val="600A4A"/>
                </a:solidFill>
                <a:uFill>
                  <a:solidFill>
                    <a:srgbClr val="600A4A"/>
                  </a:solidFill>
                </a:uFill>
                <a:latin typeface="Calibri"/>
                <a:cs typeface="Calibri"/>
              </a:rPr>
              <a:t> </a:t>
            </a:r>
            <a:r>
              <a:rPr lang="en-US" sz="3600" b="1" u="heavy" spc="-10" dirty="0">
                <a:solidFill>
                  <a:srgbClr val="600A4A"/>
                </a:solidFill>
                <a:uFill>
                  <a:solidFill>
                    <a:srgbClr val="600A4A"/>
                  </a:solidFill>
                </a:uFill>
                <a:latin typeface="Calibri"/>
                <a:cs typeface="Calibri"/>
              </a:rPr>
              <a:t>preprocessor</a:t>
            </a:r>
            <a:endParaRPr lang="en-US" sz="3600" dirty="0">
              <a:latin typeface="Calibri"/>
              <a:cs typeface="Calibri"/>
            </a:endParaRPr>
          </a:p>
          <a:p>
            <a:pPr marL="12700" marR="5080">
              <a:lnSpc>
                <a:spcPct val="100000"/>
              </a:lnSpc>
              <a:spcBef>
                <a:spcPts val="185"/>
              </a:spcBef>
              <a:tabLst>
                <a:tab pos="3956050" algn="l"/>
              </a:tabLst>
            </a:pPr>
            <a:r>
              <a:rPr lang="en-US" sz="2800" dirty="0">
                <a:latin typeface="Verdana"/>
                <a:cs typeface="Verdana"/>
              </a:rPr>
              <a:t>#define</a:t>
            </a:r>
            <a:r>
              <a:rPr lang="en-US" sz="2800" spc="30" dirty="0">
                <a:latin typeface="Verdana"/>
                <a:cs typeface="Verdana"/>
              </a:rPr>
              <a:t> </a:t>
            </a:r>
            <a:r>
              <a:rPr lang="en-US" sz="2800" spc="-5" dirty="0">
                <a:latin typeface="Verdana"/>
                <a:cs typeface="Verdana"/>
              </a:rPr>
              <a:t>preprocessor</a:t>
            </a:r>
            <a:r>
              <a:rPr lang="en-US" sz="2800" spc="20" dirty="0">
                <a:latin typeface="Verdana"/>
                <a:cs typeface="Verdana"/>
              </a:rPr>
              <a:t> </a:t>
            </a:r>
            <a:r>
              <a:rPr lang="en-US" sz="2800" spc="-5" dirty="0">
                <a:latin typeface="Verdana"/>
                <a:cs typeface="Verdana"/>
              </a:rPr>
              <a:t>directive</a:t>
            </a:r>
            <a:r>
              <a:rPr lang="en-US" sz="2800" spc="10" dirty="0">
                <a:latin typeface="Verdana"/>
                <a:cs typeface="Verdana"/>
              </a:rPr>
              <a:t> </a:t>
            </a:r>
            <a:r>
              <a:rPr lang="en-US" sz="2800" dirty="0">
                <a:latin typeface="Verdana"/>
                <a:cs typeface="Verdana"/>
              </a:rPr>
              <a:t>is also</a:t>
            </a:r>
            <a:r>
              <a:rPr lang="en-US" sz="2800" spc="-85" dirty="0">
                <a:latin typeface="Verdana"/>
                <a:cs typeface="Verdana"/>
              </a:rPr>
              <a:t> </a:t>
            </a:r>
            <a:r>
              <a:rPr lang="en-US" sz="2800" spc="-5" dirty="0">
                <a:latin typeface="Verdana"/>
                <a:cs typeface="Verdana"/>
              </a:rPr>
              <a:t>used </a:t>
            </a:r>
            <a:r>
              <a:rPr lang="en-US" sz="2800" spc="-620" dirty="0">
                <a:latin typeface="Verdana"/>
                <a:cs typeface="Verdana"/>
              </a:rPr>
              <a:t> </a:t>
            </a:r>
            <a:r>
              <a:rPr lang="en-US" sz="2800" spc="-5" dirty="0">
                <a:latin typeface="Verdana"/>
                <a:cs typeface="Verdana"/>
              </a:rPr>
              <a:t>to </a:t>
            </a:r>
            <a:r>
              <a:rPr lang="en-US" sz="2800" dirty="0">
                <a:latin typeface="Verdana"/>
                <a:cs typeface="Verdana"/>
              </a:rPr>
              <a:t>define</a:t>
            </a:r>
            <a:r>
              <a:rPr lang="en-US" sz="2800" spc="15" dirty="0">
                <a:latin typeface="Verdana"/>
                <a:cs typeface="Verdana"/>
              </a:rPr>
              <a:t> </a:t>
            </a:r>
            <a:r>
              <a:rPr lang="en-US" sz="2800" spc="-5" dirty="0">
                <a:latin typeface="Verdana"/>
                <a:cs typeface="Verdana"/>
              </a:rPr>
              <a:t>constant </a:t>
            </a:r>
            <a:r>
              <a:rPr lang="en-US" sz="2800" spc="5" dirty="0">
                <a:latin typeface="Verdana"/>
                <a:cs typeface="Verdana"/>
              </a:rPr>
              <a:t>in</a:t>
            </a:r>
            <a:r>
              <a:rPr lang="en-US" sz="2800" spc="-10" dirty="0">
                <a:latin typeface="Verdana"/>
                <a:cs typeface="Verdana"/>
              </a:rPr>
              <a:t> </a:t>
            </a:r>
            <a:r>
              <a:rPr lang="en-US" sz="2800" dirty="0">
                <a:latin typeface="Verdana"/>
                <a:cs typeface="Verdana"/>
              </a:rPr>
              <a:t>C</a:t>
            </a:r>
            <a:r>
              <a:rPr lang="en-US" sz="2800" spc="10" dirty="0">
                <a:latin typeface="Verdana"/>
                <a:cs typeface="Verdana"/>
              </a:rPr>
              <a:t> </a:t>
            </a:r>
            <a:r>
              <a:rPr lang="en-US" sz="2800" spc="-5" dirty="0">
                <a:latin typeface="Verdana"/>
                <a:cs typeface="Verdana"/>
              </a:rPr>
              <a:t>programming.</a:t>
            </a:r>
            <a:endParaRPr lang="en-US" sz="2800" dirty="0">
              <a:latin typeface="Verdana"/>
              <a:cs typeface="Verdana"/>
            </a:endParaRPr>
          </a:p>
          <a:p>
            <a:pPr marL="12700">
              <a:lnSpc>
                <a:spcPts val="1955"/>
              </a:lnSpc>
              <a:spcBef>
                <a:spcPts val="650"/>
              </a:spcBef>
            </a:pPr>
            <a:endParaRPr lang="en-US" sz="2800" b="1" u="heavy" spc="-5" dirty="0">
              <a:solidFill>
                <a:srgbClr val="006FC0"/>
              </a:solidFill>
              <a:uFill>
                <a:solidFill>
                  <a:srgbClr val="006FC0"/>
                </a:solidFill>
              </a:uFill>
              <a:latin typeface="Verdana"/>
              <a:cs typeface="Verdana"/>
            </a:endParaRPr>
          </a:p>
          <a:p>
            <a:pPr marL="12700">
              <a:lnSpc>
                <a:spcPts val="1955"/>
              </a:lnSpc>
              <a:spcBef>
                <a:spcPts val="650"/>
              </a:spcBef>
            </a:pPr>
            <a:r>
              <a:rPr lang="en-US" sz="2800" b="1" u="heavy" spc="-5" dirty="0">
                <a:solidFill>
                  <a:srgbClr val="006FC0"/>
                </a:solidFill>
                <a:uFill>
                  <a:solidFill>
                    <a:srgbClr val="006FC0"/>
                  </a:solidFill>
                </a:uFill>
                <a:latin typeface="Verdana"/>
                <a:cs typeface="Verdana"/>
              </a:rPr>
              <a:t>syntax:</a:t>
            </a:r>
          </a:p>
          <a:p>
            <a:pPr marL="12700">
              <a:lnSpc>
                <a:spcPts val="1955"/>
              </a:lnSpc>
              <a:spcBef>
                <a:spcPts val="650"/>
              </a:spcBef>
            </a:pPr>
            <a:endParaRPr lang="en-US" sz="2800" dirty="0">
              <a:latin typeface="Verdana"/>
              <a:cs typeface="Verdana"/>
            </a:endParaRPr>
          </a:p>
          <a:p>
            <a:pPr marL="12700">
              <a:lnSpc>
                <a:spcPts val="1955"/>
              </a:lnSpc>
            </a:pPr>
            <a:r>
              <a:rPr lang="en-US" sz="2800" b="1" spc="-5" dirty="0">
                <a:solidFill>
                  <a:srgbClr val="006FC0"/>
                </a:solidFill>
                <a:latin typeface="Verdana"/>
                <a:cs typeface="Verdana"/>
              </a:rPr>
              <a:t>#define</a:t>
            </a:r>
            <a:r>
              <a:rPr lang="en-US" sz="2800" b="1" dirty="0">
                <a:solidFill>
                  <a:srgbClr val="006FC0"/>
                </a:solidFill>
                <a:latin typeface="Verdana"/>
                <a:cs typeface="Verdana"/>
              </a:rPr>
              <a:t> </a:t>
            </a:r>
            <a:r>
              <a:rPr lang="en-US" sz="2800" b="1" spc="-5" dirty="0">
                <a:solidFill>
                  <a:srgbClr val="006FC0"/>
                </a:solidFill>
                <a:latin typeface="Verdana"/>
                <a:cs typeface="Verdana"/>
              </a:rPr>
              <a:t>variable</a:t>
            </a:r>
            <a:r>
              <a:rPr lang="en-US" sz="2800" b="1" spc="5" dirty="0">
                <a:solidFill>
                  <a:srgbClr val="006FC0"/>
                </a:solidFill>
                <a:latin typeface="Verdana"/>
                <a:cs typeface="Verdana"/>
              </a:rPr>
              <a:t> </a:t>
            </a:r>
            <a:r>
              <a:rPr lang="en-US" sz="2800" b="1" spc="-5" dirty="0">
                <a:solidFill>
                  <a:srgbClr val="006FC0"/>
                </a:solidFill>
                <a:latin typeface="Verdana"/>
                <a:cs typeface="Verdana"/>
              </a:rPr>
              <a:t>value</a:t>
            </a:r>
          </a:p>
          <a:p>
            <a:pPr marL="12700">
              <a:lnSpc>
                <a:spcPts val="1955"/>
              </a:lnSpc>
            </a:pPr>
            <a:endParaRPr lang="en-US" sz="2800" b="1" spc="-5" dirty="0">
              <a:solidFill>
                <a:srgbClr val="FF0000"/>
              </a:solidFill>
              <a:latin typeface="Verdana"/>
              <a:cs typeface="Verdana"/>
            </a:endParaRPr>
          </a:p>
          <a:p>
            <a:pPr marL="12700">
              <a:lnSpc>
                <a:spcPts val="1955"/>
              </a:lnSpc>
            </a:pPr>
            <a:r>
              <a:rPr lang="en-US" sz="2800" b="1" spc="-5" dirty="0">
                <a:solidFill>
                  <a:srgbClr val="FF0000"/>
                </a:solidFill>
                <a:latin typeface="Verdana"/>
                <a:cs typeface="Verdana"/>
              </a:rPr>
              <a:t>Example:</a:t>
            </a:r>
            <a:endParaRPr lang="en-US" sz="2800" dirty="0">
              <a:solidFill>
                <a:srgbClr val="FF0000"/>
              </a:solidFill>
              <a:latin typeface="Verdana"/>
              <a:cs typeface="Verdana"/>
            </a:endParaRPr>
          </a:p>
          <a:p>
            <a:pPr marL="12700" marR="2873375">
              <a:lnSpc>
                <a:spcPct val="100000"/>
              </a:lnSpc>
              <a:spcBef>
                <a:spcPts val="575"/>
              </a:spcBef>
            </a:pPr>
            <a:r>
              <a:rPr lang="en-US" sz="2800" dirty="0">
                <a:solidFill>
                  <a:srgbClr val="001F5F"/>
                </a:solidFill>
                <a:latin typeface="Verdana"/>
                <a:cs typeface="Verdana"/>
              </a:rPr>
              <a:t>#</a:t>
            </a:r>
            <a:r>
              <a:rPr lang="en-US" sz="2800" spc="5" dirty="0">
                <a:solidFill>
                  <a:srgbClr val="001F5F"/>
                </a:solidFill>
                <a:latin typeface="Verdana"/>
                <a:cs typeface="Verdana"/>
              </a:rPr>
              <a:t>i</a:t>
            </a:r>
            <a:r>
              <a:rPr lang="en-US" sz="2800" dirty="0">
                <a:solidFill>
                  <a:srgbClr val="001F5F"/>
                </a:solidFill>
                <a:latin typeface="Verdana"/>
                <a:cs typeface="Verdana"/>
              </a:rPr>
              <a:t>nc</a:t>
            </a:r>
            <a:r>
              <a:rPr lang="en-US" sz="2800" spc="10" dirty="0">
                <a:solidFill>
                  <a:srgbClr val="001F5F"/>
                </a:solidFill>
                <a:latin typeface="Verdana"/>
                <a:cs typeface="Verdana"/>
              </a:rPr>
              <a:t>l</a:t>
            </a:r>
            <a:r>
              <a:rPr lang="en-US" sz="2800" dirty="0">
                <a:solidFill>
                  <a:srgbClr val="001F5F"/>
                </a:solidFill>
                <a:latin typeface="Verdana"/>
                <a:cs typeface="Verdana"/>
              </a:rPr>
              <a:t>ud</a:t>
            </a:r>
            <a:r>
              <a:rPr lang="en-US" sz="2800" spc="-10" dirty="0">
                <a:solidFill>
                  <a:srgbClr val="001F5F"/>
                </a:solidFill>
                <a:latin typeface="Verdana"/>
                <a:cs typeface="Verdana"/>
              </a:rPr>
              <a:t>e</a:t>
            </a:r>
            <a:r>
              <a:rPr lang="en-US" sz="2800" dirty="0">
                <a:solidFill>
                  <a:srgbClr val="001F5F"/>
                </a:solidFill>
                <a:latin typeface="Verdana"/>
                <a:cs typeface="Verdana"/>
              </a:rPr>
              <a:t>&lt;st</a:t>
            </a:r>
            <a:r>
              <a:rPr lang="en-US" sz="2800" spc="-10" dirty="0">
                <a:solidFill>
                  <a:srgbClr val="001F5F"/>
                </a:solidFill>
                <a:latin typeface="Verdana"/>
                <a:cs typeface="Verdana"/>
              </a:rPr>
              <a:t>d</a:t>
            </a:r>
            <a:r>
              <a:rPr lang="en-US" sz="2800" spc="5" dirty="0">
                <a:solidFill>
                  <a:srgbClr val="001F5F"/>
                </a:solidFill>
                <a:latin typeface="Verdana"/>
                <a:cs typeface="Verdana"/>
              </a:rPr>
              <a:t>i</a:t>
            </a:r>
            <a:r>
              <a:rPr lang="en-US" sz="2800" spc="-15" dirty="0">
                <a:solidFill>
                  <a:srgbClr val="001F5F"/>
                </a:solidFill>
                <a:latin typeface="Verdana"/>
                <a:cs typeface="Verdana"/>
              </a:rPr>
              <a:t>o</a:t>
            </a:r>
            <a:r>
              <a:rPr lang="en-US" sz="2800" dirty="0">
                <a:solidFill>
                  <a:srgbClr val="001F5F"/>
                </a:solidFill>
                <a:latin typeface="Verdana"/>
                <a:cs typeface="Verdana"/>
              </a:rPr>
              <a:t>.h&gt; </a:t>
            </a:r>
          </a:p>
          <a:p>
            <a:pPr marL="12700" marR="2873375">
              <a:lnSpc>
                <a:spcPct val="100000"/>
              </a:lnSpc>
              <a:spcBef>
                <a:spcPts val="575"/>
              </a:spcBef>
            </a:pPr>
            <a:r>
              <a:rPr lang="en-US" sz="2800" dirty="0">
                <a:solidFill>
                  <a:srgbClr val="001F5F"/>
                </a:solidFill>
                <a:latin typeface="Verdana"/>
                <a:cs typeface="Verdana"/>
              </a:rPr>
              <a:t>#define</a:t>
            </a:r>
            <a:r>
              <a:rPr lang="en-US" sz="2800" spc="40" dirty="0">
                <a:solidFill>
                  <a:srgbClr val="001F5F"/>
                </a:solidFill>
                <a:latin typeface="Verdana"/>
                <a:cs typeface="Verdana"/>
              </a:rPr>
              <a:t> </a:t>
            </a:r>
            <a:r>
              <a:rPr lang="en-US" sz="2800" dirty="0">
                <a:solidFill>
                  <a:srgbClr val="001F5F"/>
                </a:solidFill>
                <a:latin typeface="Verdana"/>
                <a:cs typeface="Verdana"/>
              </a:rPr>
              <a:t>PI</a:t>
            </a:r>
            <a:r>
              <a:rPr lang="en-US" sz="2800" spc="30" dirty="0">
                <a:solidFill>
                  <a:srgbClr val="001F5F"/>
                </a:solidFill>
                <a:latin typeface="Verdana"/>
                <a:cs typeface="Verdana"/>
              </a:rPr>
              <a:t> </a:t>
            </a:r>
            <a:r>
              <a:rPr lang="en-US" sz="2800" dirty="0">
                <a:solidFill>
                  <a:srgbClr val="001F5F"/>
                </a:solidFill>
                <a:latin typeface="Verdana"/>
                <a:cs typeface="Verdana"/>
              </a:rPr>
              <a:t>3.14 </a:t>
            </a:r>
          </a:p>
          <a:p>
            <a:pPr marL="12700" marR="2873375">
              <a:lnSpc>
                <a:spcPct val="100000"/>
              </a:lnSpc>
              <a:spcBef>
                <a:spcPts val="575"/>
              </a:spcBef>
            </a:pPr>
            <a:r>
              <a:rPr lang="en-US" sz="2800" dirty="0">
                <a:solidFill>
                  <a:srgbClr val="001F5F"/>
                </a:solidFill>
                <a:latin typeface="Verdana"/>
                <a:cs typeface="Verdana"/>
              </a:rPr>
              <a:t>main()</a:t>
            </a:r>
            <a:endParaRPr lang="en-US" sz="2800" dirty="0">
              <a:latin typeface="Verdana"/>
              <a:cs typeface="Verdana"/>
            </a:endParaRPr>
          </a:p>
          <a:p>
            <a:pPr marL="12700">
              <a:lnSpc>
                <a:spcPct val="100000"/>
              </a:lnSpc>
            </a:pPr>
            <a:r>
              <a:rPr lang="en-US" sz="2800" dirty="0">
                <a:solidFill>
                  <a:srgbClr val="001F5F"/>
                </a:solidFill>
                <a:latin typeface="Verdana"/>
                <a:cs typeface="Verdana"/>
              </a:rPr>
              <a:t>{</a:t>
            </a:r>
            <a:endParaRPr lang="en-US" sz="2800" dirty="0">
              <a:latin typeface="Verdana"/>
              <a:cs typeface="Verdana"/>
            </a:endParaRPr>
          </a:p>
          <a:p>
            <a:pPr marL="579755">
              <a:lnSpc>
                <a:spcPct val="100000"/>
              </a:lnSpc>
            </a:pPr>
            <a:r>
              <a:rPr lang="en-US" sz="2800" spc="-5" dirty="0" err="1">
                <a:solidFill>
                  <a:srgbClr val="001F5F"/>
                </a:solidFill>
                <a:latin typeface="Verdana"/>
                <a:cs typeface="Verdana"/>
              </a:rPr>
              <a:t>printf</a:t>
            </a:r>
            <a:r>
              <a:rPr lang="en-US" sz="2800" spc="-5" dirty="0">
                <a:solidFill>
                  <a:srgbClr val="001F5F"/>
                </a:solidFill>
                <a:latin typeface="Verdana"/>
                <a:cs typeface="Verdana"/>
              </a:rPr>
              <a:t>("The value</a:t>
            </a:r>
            <a:r>
              <a:rPr lang="en-US" sz="2800" spc="-20" dirty="0">
                <a:solidFill>
                  <a:srgbClr val="001F5F"/>
                </a:solidFill>
                <a:latin typeface="Verdana"/>
                <a:cs typeface="Verdana"/>
              </a:rPr>
              <a:t> </a:t>
            </a:r>
            <a:r>
              <a:rPr lang="en-US" sz="2800" spc="-5" dirty="0">
                <a:solidFill>
                  <a:srgbClr val="001F5F"/>
                </a:solidFill>
                <a:latin typeface="Verdana"/>
                <a:cs typeface="Verdana"/>
              </a:rPr>
              <a:t>of</a:t>
            </a:r>
            <a:r>
              <a:rPr lang="en-US" sz="2800" dirty="0">
                <a:solidFill>
                  <a:srgbClr val="001F5F"/>
                </a:solidFill>
                <a:latin typeface="Verdana"/>
                <a:cs typeface="Verdana"/>
              </a:rPr>
              <a:t> </a:t>
            </a:r>
            <a:r>
              <a:rPr lang="en-US" sz="2800" spc="-5" dirty="0">
                <a:solidFill>
                  <a:srgbClr val="001F5F"/>
                </a:solidFill>
                <a:latin typeface="Verdana"/>
                <a:cs typeface="Verdana"/>
              </a:rPr>
              <a:t>PI</a:t>
            </a:r>
            <a:r>
              <a:rPr lang="en-US" sz="2800" spc="5" dirty="0">
                <a:solidFill>
                  <a:srgbClr val="001F5F"/>
                </a:solidFill>
                <a:latin typeface="Verdana"/>
                <a:cs typeface="Verdana"/>
              </a:rPr>
              <a:t> </a:t>
            </a:r>
            <a:r>
              <a:rPr lang="en-US" sz="2800" dirty="0">
                <a:solidFill>
                  <a:srgbClr val="001F5F"/>
                </a:solidFill>
                <a:latin typeface="Verdana"/>
                <a:cs typeface="Verdana"/>
              </a:rPr>
              <a:t>is:</a:t>
            </a:r>
            <a:r>
              <a:rPr lang="en-US" sz="2800" spc="-5" dirty="0">
                <a:solidFill>
                  <a:srgbClr val="001F5F"/>
                </a:solidFill>
                <a:latin typeface="Verdana"/>
                <a:cs typeface="Verdana"/>
              </a:rPr>
              <a:t> </a:t>
            </a:r>
            <a:r>
              <a:rPr lang="en-US" sz="2800" dirty="0">
                <a:solidFill>
                  <a:srgbClr val="001F5F"/>
                </a:solidFill>
                <a:latin typeface="Verdana"/>
                <a:cs typeface="Verdana"/>
              </a:rPr>
              <a:t>%f", PI);</a:t>
            </a:r>
          </a:p>
          <a:p>
            <a:pPr marL="579755">
              <a:lnSpc>
                <a:spcPct val="100000"/>
              </a:lnSpc>
            </a:pPr>
            <a:endParaRPr lang="en-US" sz="2800" dirty="0">
              <a:latin typeface="Verdana"/>
              <a:cs typeface="Verdana"/>
            </a:endParaRPr>
          </a:p>
          <a:p>
            <a:pPr marL="12700">
              <a:lnSpc>
                <a:spcPct val="100000"/>
              </a:lnSpc>
            </a:pPr>
            <a:r>
              <a:rPr lang="en-US" sz="2800" dirty="0">
                <a:solidFill>
                  <a:srgbClr val="001F5F"/>
                </a:solidFill>
                <a:latin typeface="Verdana"/>
                <a:cs typeface="Verdana"/>
              </a:rPr>
              <a:t>}</a:t>
            </a:r>
          </a:p>
          <a:p>
            <a:pPr marL="12700">
              <a:lnSpc>
                <a:spcPct val="100000"/>
              </a:lnSpc>
            </a:pPr>
            <a:endParaRPr lang="en-US" sz="2800" dirty="0">
              <a:solidFill>
                <a:srgbClr val="001F5F"/>
              </a:solidFill>
              <a:latin typeface="Verdana"/>
            </a:endParaRPr>
          </a:p>
          <a:p>
            <a:pPr marL="12700"/>
            <a:r>
              <a:rPr lang="en-US" sz="3200" b="1" u="heavy" dirty="0">
                <a:uFill>
                  <a:solidFill>
                    <a:srgbClr val="000000"/>
                  </a:solidFill>
                </a:uFill>
                <a:latin typeface="Times New Roman" panose="02020603050405020304" pitchFamily="18" charset="0"/>
                <a:cs typeface="Times New Roman" panose="02020603050405020304" pitchFamily="18" charset="0"/>
              </a:rPr>
              <a:t>output: </a:t>
            </a:r>
            <a:r>
              <a:rPr lang="en-US" sz="3200" dirty="0">
                <a:latin typeface="Times New Roman" panose="02020603050405020304" pitchFamily="18" charset="0"/>
                <a:cs typeface="Times New Roman" panose="02020603050405020304" pitchFamily="18" charset="0"/>
              </a:rPr>
              <a:t>The</a:t>
            </a:r>
            <a:r>
              <a:rPr lang="en-US" sz="3200" spc="-3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value </a:t>
            </a:r>
            <a:r>
              <a:rPr lang="en-US" sz="3200" spc="-5" dirty="0">
                <a:latin typeface="Times New Roman" panose="02020603050405020304" pitchFamily="18" charset="0"/>
                <a:cs typeface="Times New Roman" panose="02020603050405020304" pitchFamily="18" charset="0"/>
              </a:rPr>
              <a:t>of</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PI </a:t>
            </a:r>
            <a:r>
              <a:rPr lang="en-US" sz="3200" dirty="0">
                <a:latin typeface="Times New Roman" panose="02020603050405020304" pitchFamily="18" charset="0"/>
                <a:cs typeface="Times New Roman" panose="02020603050405020304" pitchFamily="18" charset="0"/>
              </a:rPr>
              <a:t>is:</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3.140000</a:t>
            </a:r>
            <a:endParaRPr lang="en-US" sz="3200" dirty="0">
              <a:latin typeface="Times New Roman" panose="02020603050405020304" pitchFamily="18" charset="0"/>
              <a:cs typeface="Times New Roman" panose="02020603050405020304" pitchFamily="18" charset="0"/>
            </a:endParaRPr>
          </a:p>
          <a:p>
            <a:pPr marL="12700">
              <a:lnSpc>
                <a:spcPct val="100000"/>
              </a:lnSpc>
            </a:pPr>
            <a:endParaRPr lang="en-US" dirty="0"/>
          </a:p>
        </p:txBody>
      </p:sp>
    </p:spTree>
    <p:extLst>
      <p:ext uri="{BB962C8B-B14F-4D97-AF65-F5344CB8AC3E}">
        <p14:creationId xmlns:p14="http://schemas.microsoft.com/office/powerpoint/2010/main" val="1099758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D3C4160-ABF7-BF44-F764-6B589FFF205A}"/>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3" name="object 4">
            <a:extLst>
              <a:ext uri="{FF2B5EF4-FFF2-40B4-BE49-F238E27FC236}">
                <a16:creationId xmlns:a16="http://schemas.microsoft.com/office/drawing/2014/main" xmlns="" id="{7FB5D4B8-EF9A-F660-DC4D-10421A424A19}"/>
              </a:ext>
            </a:extLst>
          </p:cNvPr>
          <p:cNvSpPr/>
          <p:nvPr/>
        </p:nvSpPr>
        <p:spPr>
          <a:xfrm>
            <a:off x="6328519" y="395958"/>
            <a:ext cx="5274128" cy="70569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3400" b="1" kern="100" dirty="0">
                <a:effectLst/>
                <a:latin typeface="Times New Roman" panose="02020603050405020304" pitchFamily="18" charset="0"/>
                <a:ea typeface="Calibri" panose="020F0502020204030204" pitchFamily="34" charset="0"/>
                <a:cs typeface="Times New Roman" panose="02020603050405020304" pitchFamily="18" charset="0"/>
              </a:rPr>
              <a:t>Operators</a:t>
            </a:r>
            <a:endParaRPr lang="en-IN" sz="3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sz="3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140824A5-6CEF-E71E-CD48-2430FD5AE16A}"/>
              </a:ext>
            </a:extLst>
          </p:cNvPr>
          <p:cNvSpPr txBox="1"/>
          <p:nvPr/>
        </p:nvSpPr>
        <p:spPr>
          <a:xfrm>
            <a:off x="2440087" y="1764110"/>
            <a:ext cx="13681520" cy="7089120"/>
          </a:xfrm>
          <a:prstGeom prst="rect">
            <a:avLst/>
          </a:prstGeom>
          <a:noFill/>
        </p:spPr>
        <p:txBody>
          <a:bodyPr wrap="square">
            <a:spAutoFit/>
          </a:bodyPr>
          <a:lstStyle/>
          <a:p>
            <a:pPr marL="12700">
              <a:lnSpc>
                <a:spcPct val="100000"/>
              </a:lnSpc>
              <a:spcBef>
                <a:spcPts val="775"/>
              </a:spcBef>
            </a:pPr>
            <a:r>
              <a:rPr lang="en-US" sz="3200" spc="-5" dirty="0">
                <a:latin typeface="Times New Roman" panose="02020603050405020304" pitchFamily="18" charset="0"/>
                <a:cs typeface="Times New Roman" panose="02020603050405020304" pitchFamily="18" charset="0"/>
              </a:rPr>
              <a:t>An</a:t>
            </a:r>
            <a:r>
              <a:rPr lang="en-US" sz="3200" spc="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operator</a:t>
            </a:r>
            <a:r>
              <a:rPr lang="en-US" sz="3200" spc="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is</a:t>
            </a:r>
            <a:r>
              <a:rPr lang="en-US" sz="320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simply</a:t>
            </a:r>
            <a:r>
              <a:rPr lang="en-US" sz="3200" spc="2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a</a:t>
            </a:r>
            <a:r>
              <a:rPr lang="en-US" sz="3200"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symbol</a:t>
            </a:r>
            <a:r>
              <a:rPr lang="en-US" sz="3200" spc="1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that</a:t>
            </a:r>
            <a:r>
              <a:rPr lang="en-US" sz="3200" spc="10"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is</a:t>
            </a:r>
            <a:r>
              <a:rPr lang="en-US" sz="320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used</a:t>
            </a:r>
            <a:r>
              <a:rPr lang="en-US" sz="3200" spc="1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to</a:t>
            </a:r>
            <a:r>
              <a:rPr lang="en-US" sz="3200" spc="-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perform</a:t>
            </a:r>
            <a:r>
              <a:rPr lang="en-US" sz="3200" spc="5" dirty="0">
                <a:latin typeface="Times New Roman" panose="02020603050405020304" pitchFamily="18" charset="0"/>
                <a:cs typeface="Times New Roman" panose="02020603050405020304" pitchFamily="18" charset="0"/>
              </a:rPr>
              <a:t> </a:t>
            </a:r>
            <a:r>
              <a:rPr lang="en-US" sz="3200" spc="-15" dirty="0">
                <a:latin typeface="Times New Roman" panose="02020603050405020304" pitchFamily="18" charset="0"/>
                <a:cs typeface="Times New Roman" panose="02020603050405020304" pitchFamily="18" charset="0"/>
              </a:rPr>
              <a:t>operations.</a:t>
            </a:r>
            <a:endParaRPr lang="en-US" sz="3200" dirty="0">
              <a:latin typeface="Times New Roman" panose="02020603050405020304" pitchFamily="18" charset="0"/>
              <a:cs typeface="Times New Roman" panose="02020603050405020304" pitchFamily="18" charset="0"/>
            </a:endParaRPr>
          </a:p>
          <a:p>
            <a:pPr marL="12700">
              <a:lnSpc>
                <a:spcPct val="100000"/>
              </a:lnSpc>
              <a:spcBef>
                <a:spcPts val="670"/>
              </a:spcBef>
            </a:pPr>
            <a:endParaRPr lang="en-US" sz="3200" b="1" u="heavy" spc="-25" dirty="0">
              <a:uFill>
                <a:solidFill>
                  <a:srgbClr val="000000"/>
                </a:solidFill>
              </a:uFill>
              <a:latin typeface="Times New Roman" panose="02020603050405020304" pitchFamily="18" charset="0"/>
              <a:cs typeface="Times New Roman" panose="02020603050405020304" pitchFamily="18" charset="0"/>
            </a:endParaRPr>
          </a:p>
          <a:p>
            <a:pPr marL="12700">
              <a:lnSpc>
                <a:spcPct val="100000"/>
              </a:lnSpc>
              <a:spcBef>
                <a:spcPts val="670"/>
              </a:spcBef>
            </a:pPr>
            <a:r>
              <a:rPr lang="en-US" sz="3200" b="1" u="heavy" spc="-25" dirty="0">
                <a:uFill>
                  <a:solidFill>
                    <a:srgbClr val="000000"/>
                  </a:solidFill>
                </a:uFill>
                <a:latin typeface="Times New Roman" panose="02020603050405020304" pitchFamily="18" charset="0"/>
                <a:cs typeface="Times New Roman" panose="02020603050405020304" pitchFamily="18" charset="0"/>
              </a:rPr>
              <a:t>Types</a:t>
            </a:r>
            <a:r>
              <a:rPr lang="en-US" sz="3200" b="1" u="heavy" spc="-5" dirty="0">
                <a:uFill>
                  <a:solidFill>
                    <a:srgbClr val="000000"/>
                  </a:solidFill>
                </a:uFill>
                <a:latin typeface="Times New Roman" panose="02020603050405020304" pitchFamily="18" charset="0"/>
                <a:cs typeface="Times New Roman" panose="02020603050405020304" pitchFamily="18" charset="0"/>
              </a:rPr>
              <a:t> of</a:t>
            </a:r>
            <a:r>
              <a:rPr lang="en-US" sz="3200" b="1" u="heavy" spc="-10" dirty="0">
                <a:uFill>
                  <a:solidFill>
                    <a:srgbClr val="000000"/>
                  </a:solidFill>
                </a:uFill>
                <a:latin typeface="Times New Roman" panose="02020603050405020304" pitchFamily="18" charset="0"/>
                <a:cs typeface="Times New Roman" panose="02020603050405020304" pitchFamily="18" charset="0"/>
              </a:rPr>
              <a:t> </a:t>
            </a:r>
            <a:r>
              <a:rPr lang="en-US" sz="3200" b="1" u="heavy" spc="-20" dirty="0">
                <a:uFill>
                  <a:solidFill>
                    <a:srgbClr val="000000"/>
                  </a:solidFill>
                </a:uFill>
                <a:latin typeface="Times New Roman" panose="02020603050405020304" pitchFamily="18" charset="0"/>
                <a:cs typeface="Times New Roman" panose="02020603050405020304" pitchFamily="18" charset="0"/>
              </a:rPr>
              <a:t>operators</a:t>
            </a:r>
            <a:r>
              <a:rPr lang="en-US" sz="3200" b="1" u="heavy" spc="10" dirty="0">
                <a:uFill>
                  <a:solidFill>
                    <a:srgbClr val="000000"/>
                  </a:solidFill>
                </a:uFill>
                <a:latin typeface="Times New Roman" panose="02020603050405020304" pitchFamily="18" charset="0"/>
                <a:cs typeface="Times New Roman" panose="02020603050405020304" pitchFamily="18" charset="0"/>
              </a:rPr>
              <a:t> </a:t>
            </a:r>
            <a:r>
              <a:rPr lang="en-US" sz="3200" b="1" u="heavy" spc="-5" dirty="0">
                <a:uFill>
                  <a:solidFill>
                    <a:srgbClr val="000000"/>
                  </a:solidFill>
                </a:uFill>
                <a:latin typeface="Times New Roman" panose="02020603050405020304" pitchFamily="18" charset="0"/>
                <a:cs typeface="Times New Roman" panose="02020603050405020304" pitchFamily="18" charset="0"/>
              </a:rPr>
              <a:t>in</a:t>
            </a:r>
            <a:r>
              <a:rPr lang="en-US" sz="3200" b="1" u="heavy" spc="-10" dirty="0">
                <a:uFill>
                  <a:solidFill>
                    <a:srgbClr val="000000"/>
                  </a:solidFill>
                </a:uFill>
                <a:latin typeface="Times New Roman" panose="02020603050405020304" pitchFamily="18" charset="0"/>
                <a:cs typeface="Times New Roman" panose="02020603050405020304" pitchFamily="18" charset="0"/>
              </a:rPr>
              <a:t> c:</a:t>
            </a:r>
            <a:endParaRPr lang="en-US" sz="3200" dirty="0">
              <a:latin typeface="Times New Roman" panose="02020603050405020304" pitchFamily="18" charset="0"/>
              <a:cs typeface="Times New Roman" panose="02020603050405020304" pitchFamily="18" charset="0"/>
            </a:endParaRPr>
          </a:p>
          <a:p>
            <a:pPr>
              <a:lnSpc>
                <a:spcPct val="100000"/>
              </a:lnSpc>
              <a:spcBef>
                <a:spcPts val="30"/>
              </a:spcBef>
            </a:pPr>
            <a:endParaRPr lang="en-US" sz="3200" dirty="0">
              <a:latin typeface="Times New Roman" panose="02020603050405020304" pitchFamily="18" charset="0"/>
              <a:cs typeface="Times New Roman" panose="02020603050405020304" pitchFamily="18" charset="0"/>
            </a:endParaRPr>
          </a:p>
          <a:p>
            <a:pPr marL="241300" indent="-228600">
              <a:lnSpc>
                <a:spcPct val="100000"/>
              </a:lnSpc>
              <a:buFont typeface="Arial MT"/>
              <a:buChar char="•"/>
              <a:tabLst>
                <a:tab pos="241300" algn="l"/>
              </a:tabLst>
            </a:pPr>
            <a:r>
              <a:rPr lang="en-US" sz="4000" spc="-15" dirty="0">
                <a:solidFill>
                  <a:schemeClr val="accent4">
                    <a:lumMod val="75000"/>
                  </a:schemeClr>
                </a:solidFill>
                <a:latin typeface="Times New Roman" panose="02020603050405020304" pitchFamily="18" charset="0"/>
                <a:cs typeface="Times New Roman" panose="02020603050405020304" pitchFamily="18" charset="0"/>
              </a:rPr>
              <a:t>Arithmetic</a:t>
            </a:r>
            <a:r>
              <a:rPr lang="en-US" sz="4000" spc="10"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60"/>
              </a:spcBef>
              <a:buFont typeface="Arial MT"/>
              <a:buChar char="•"/>
              <a:tabLst>
                <a:tab pos="241300" algn="l"/>
              </a:tabLst>
            </a:pPr>
            <a:r>
              <a:rPr lang="en-US" sz="4000" spc="-10" dirty="0">
                <a:solidFill>
                  <a:schemeClr val="accent4">
                    <a:lumMod val="75000"/>
                  </a:schemeClr>
                </a:solidFill>
                <a:latin typeface="Times New Roman" panose="02020603050405020304" pitchFamily="18" charset="0"/>
                <a:cs typeface="Times New Roman" panose="02020603050405020304" pitchFamily="18" charset="0"/>
              </a:rPr>
              <a:t>Assignment</a:t>
            </a:r>
            <a:r>
              <a:rPr lang="en-US" sz="4000" spc="30"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60"/>
              </a:spcBef>
              <a:buFont typeface="Arial MT"/>
              <a:buChar char="•"/>
              <a:tabLst>
                <a:tab pos="241300" algn="l"/>
              </a:tabLst>
            </a:pPr>
            <a:r>
              <a:rPr lang="en-US" sz="4000" spc="-15" dirty="0">
                <a:solidFill>
                  <a:schemeClr val="accent4">
                    <a:lumMod val="75000"/>
                  </a:schemeClr>
                </a:solidFill>
                <a:latin typeface="Times New Roman" panose="02020603050405020304" pitchFamily="18" charset="0"/>
                <a:cs typeface="Times New Roman" panose="02020603050405020304" pitchFamily="18" charset="0"/>
              </a:rPr>
              <a:t>Relational</a:t>
            </a:r>
            <a:r>
              <a:rPr lang="en-US" sz="4000" spc="25"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75"/>
              </a:spcBef>
              <a:buFont typeface="Arial MT"/>
              <a:buChar char="•"/>
              <a:tabLst>
                <a:tab pos="241300" algn="l"/>
              </a:tabLst>
            </a:pPr>
            <a:r>
              <a:rPr lang="en-US" sz="4000" spc="-5" dirty="0">
                <a:solidFill>
                  <a:schemeClr val="accent4">
                    <a:lumMod val="75000"/>
                  </a:schemeClr>
                </a:solidFill>
                <a:latin typeface="Times New Roman" panose="02020603050405020304" pitchFamily="18" charset="0"/>
                <a:cs typeface="Times New Roman" panose="02020603050405020304" pitchFamily="18" charset="0"/>
              </a:rPr>
              <a:t>Logical</a:t>
            </a:r>
            <a:r>
              <a:rPr lang="en-US" sz="4000" spc="10"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60"/>
              </a:spcBef>
              <a:buFont typeface="Arial MT"/>
              <a:buChar char="•"/>
              <a:tabLst>
                <a:tab pos="241300" algn="l"/>
              </a:tabLst>
            </a:pPr>
            <a:r>
              <a:rPr lang="en-US" sz="4000" spc="-5" dirty="0">
                <a:solidFill>
                  <a:schemeClr val="accent4">
                    <a:lumMod val="75000"/>
                  </a:schemeClr>
                </a:solidFill>
                <a:latin typeface="Times New Roman" panose="02020603050405020304" pitchFamily="18" charset="0"/>
                <a:cs typeface="Times New Roman" panose="02020603050405020304" pitchFamily="18" charset="0"/>
              </a:rPr>
              <a:t>Bitwise</a:t>
            </a:r>
            <a:r>
              <a:rPr lang="en-US" sz="4000" spc="-25"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60"/>
              </a:spcBef>
              <a:buFont typeface="Arial MT"/>
              <a:buChar char="•"/>
              <a:tabLst>
                <a:tab pos="241300" algn="l"/>
              </a:tabLst>
            </a:pPr>
            <a:r>
              <a:rPr lang="en-US" sz="4000" spc="-50" dirty="0">
                <a:solidFill>
                  <a:schemeClr val="accent4">
                    <a:lumMod val="75000"/>
                  </a:schemeClr>
                </a:solidFill>
                <a:latin typeface="Times New Roman" panose="02020603050405020304" pitchFamily="18" charset="0"/>
                <a:cs typeface="Times New Roman" panose="02020603050405020304" pitchFamily="18" charset="0"/>
              </a:rPr>
              <a:t>Ternary</a:t>
            </a:r>
            <a:r>
              <a:rPr lang="en-US" sz="4000" spc="30"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5" dirty="0">
                <a:solidFill>
                  <a:schemeClr val="accent4">
                    <a:lumMod val="75000"/>
                  </a:schemeClr>
                </a:solidFill>
                <a:latin typeface="Times New Roman" panose="02020603050405020304" pitchFamily="18" charset="0"/>
                <a:cs typeface="Times New Roman" panose="02020603050405020304" pitchFamily="18" charset="0"/>
              </a:rPr>
              <a:t>or</a:t>
            </a:r>
            <a:r>
              <a:rPr lang="en-US" sz="4000" spc="5"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0" dirty="0">
                <a:solidFill>
                  <a:schemeClr val="accent4">
                    <a:lumMod val="75000"/>
                  </a:schemeClr>
                </a:solidFill>
                <a:latin typeface="Times New Roman" panose="02020603050405020304" pitchFamily="18" charset="0"/>
                <a:cs typeface="Times New Roman" panose="02020603050405020304" pitchFamily="18" charset="0"/>
              </a:rPr>
              <a:t>Conditional</a:t>
            </a:r>
            <a:r>
              <a:rPr lang="en-US" sz="4000" spc="35"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a:p>
            <a:pPr marL="241300" indent="-228600">
              <a:lnSpc>
                <a:spcPct val="100000"/>
              </a:lnSpc>
              <a:spcBef>
                <a:spcPts val="670"/>
              </a:spcBef>
              <a:buFont typeface="Arial MT"/>
              <a:buChar char="•"/>
              <a:tabLst>
                <a:tab pos="241300" algn="l"/>
              </a:tabLst>
            </a:pPr>
            <a:r>
              <a:rPr lang="en-US" sz="4000" spc="-10" dirty="0">
                <a:solidFill>
                  <a:schemeClr val="accent4">
                    <a:lumMod val="75000"/>
                  </a:schemeClr>
                </a:solidFill>
                <a:latin typeface="Times New Roman" panose="02020603050405020304" pitchFamily="18" charset="0"/>
                <a:cs typeface="Times New Roman" panose="02020603050405020304" pitchFamily="18" charset="0"/>
              </a:rPr>
              <a:t>Special</a:t>
            </a:r>
            <a:r>
              <a:rPr lang="en-US" sz="4000" dirty="0">
                <a:solidFill>
                  <a:schemeClr val="accent4">
                    <a:lumMod val="75000"/>
                  </a:schemeClr>
                </a:solidFill>
                <a:latin typeface="Times New Roman" panose="02020603050405020304" pitchFamily="18" charset="0"/>
                <a:cs typeface="Times New Roman" panose="02020603050405020304" pitchFamily="18" charset="0"/>
              </a:rPr>
              <a:t> </a:t>
            </a:r>
            <a:r>
              <a:rPr lang="en-US" sz="4000" spc="-15" dirty="0">
                <a:solidFill>
                  <a:schemeClr val="accent4">
                    <a:lumMod val="75000"/>
                  </a:schemeClr>
                </a:solidFill>
                <a:latin typeface="Times New Roman" panose="02020603050405020304" pitchFamily="18" charset="0"/>
                <a:cs typeface="Times New Roman" panose="02020603050405020304" pitchFamily="18" charset="0"/>
              </a:rPr>
              <a:t>Operators</a:t>
            </a:r>
            <a:endParaRPr lang="en-US" sz="4000"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445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07975" y="1483201"/>
            <a:ext cx="16933735" cy="1953199"/>
          </a:xfrm>
          <a:prstGeom prst="rect">
            <a:avLst/>
          </a:prstGeom>
        </p:spPr>
        <p:txBody>
          <a:bodyPr vert="horz" wrap="square" lIns="0" tIns="92809" rIns="0" bIns="0" rtlCol="0">
            <a:spAutoFit/>
          </a:bodyPr>
          <a:lstStyle/>
          <a:p>
            <a:pPr marL="1063466" marR="7734" lvl="1" indent="-348044">
              <a:lnSpc>
                <a:spcPts val="4598"/>
              </a:lnSpc>
              <a:spcBef>
                <a:spcPts val="731"/>
              </a:spcBef>
              <a:buFont typeface="Arial MT"/>
              <a:buChar char="•"/>
              <a:tabLst>
                <a:tab pos="367379" algn="l"/>
              </a:tabLst>
            </a:pPr>
            <a:endParaRPr lang="en-US" sz="4263" spc="-8" dirty="0">
              <a:latin typeface="Calibri"/>
              <a:cs typeface="Calibri"/>
            </a:endParaRPr>
          </a:p>
          <a:p>
            <a:pPr marL="1063466" marR="7734" lvl="1" indent="-348044">
              <a:lnSpc>
                <a:spcPts val="4598"/>
              </a:lnSpc>
              <a:spcBef>
                <a:spcPts val="731"/>
              </a:spcBef>
              <a:buFont typeface="Arial MT"/>
              <a:buChar char="•"/>
              <a:tabLst>
                <a:tab pos="367379" algn="l"/>
              </a:tabLst>
            </a:pPr>
            <a:r>
              <a:rPr sz="4263" spc="-8" dirty="0">
                <a:latin typeface="Calibri"/>
                <a:cs typeface="Calibri"/>
              </a:rPr>
              <a:t>An</a:t>
            </a:r>
            <a:r>
              <a:rPr sz="4263" spc="15" dirty="0">
                <a:latin typeface="Calibri"/>
                <a:cs typeface="Calibri"/>
              </a:rPr>
              <a:t> </a:t>
            </a:r>
            <a:r>
              <a:rPr sz="4263" b="1" spc="-8" dirty="0">
                <a:latin typeface="Calibri"/>
                <a:cs typeface="Calibri"/>
              </a:rPr>
              <a:t>arithmetic</a:t>
            </a:r>
            <a:r>
              <a:rPr sz="4263" b="1" spc="69" dirty="0">
                <a:latin typeface="Calibri"/>
                <a:cs typeface="Calibri"/>
              </a:rPr>
              <a:t> </a:t>
            </a:r>
            <a:r>
              <a:rPr sz="4263" b="1" spc="-30" dirty="0">
                <a:latin typeface="Calibri"/>
                <a:cs typeface="Calibri"/>
              </a:rPr>
              <a:t>operator</a:t>
            </a:r>
            <a:r>
              <a:rPr sz="4263" b="1" spc="15" dirty="0">
                <a:latin typeface="Calibri"/>
                <a:cs typeface="Calibri"/>
              </a:rPr>
              <a:t> </a:t>
            </a:r>
            <a:r>
              <a:rPr sz="4263" spc="-8" dirty="0">
                <a:latin typeface="Calibri"/>
                <a:cs typeface="Calibri"/>
              </a:rPr>
              <a:t>is</a:t>
            </a:r>
            <a:r>
              <a:rPr sz="4263" spc="8" dirty="0">
                <a:latin typeface="Calibri"/>
                <a:cs typeface="Calibri"/>
              </a:rPr>
              <a:t> </a:t>
            </a:r>
            <a:r>
              <a:rPr sz="4263" spc="-8" dirty="0">
                <a:latin typeface="Calibri"/>
                <a:cs typeface="Calibri"/>
              </a:rPr>
              <a:t>a</a:t>
            </a:r>
            <a:r>
              <a:rPr sz="4263" spc="15" dirty="0">
                <a:latin typeface="Calibri"/>
                <a:cs typeface="Calibri"/>
              </a:rPr>
              <a:t> </a:t>
            </a:r>
            <a:r>
              <a:rPr sz="4263" spc="-23" dirty="0">
                <a:latin typeface="Calibri"/>
                <a:cs typeface="Calibri"/>
              </a:rPr>
              <a:t>symbol</a:t>
            </a:r>
            <a:r>
              <a:rPr sz="4263" spc="15" dirty="0">
                <a:latin typeface="Calibri"/>
                <a:cs typeface="Calibri"/>
              </a:rPr>
              <a:t> </a:t>
            </a:r>
            <a:r>
              <a:rPr sz="4263" spc="-15" dirty="0">
                <a:latin typeface="Calibri"/>
                <a:cs typeface="Calibri"/>
              </a:rPr>
              <a:t>that</a:t>
            </a:r>
            <a:r>
              <a:rPr sz="4263" dirty="0">
                <a:latin typeface="Calibri"/>
                <a:cs typeface="Calibri"/>
              </a:rPr>
              <a:t> </a:t>
            </a:r>
            <a:r>
              <a:rPr sz="4263" spc="-8" dirty="0">
                <a:latin typeface="Calibri"/>
                <a:cs typeface="Calibri"/>
              </a:rPr>
              <a:t>will </a:t>
            </a:r>
            <a:r>
              <a:rPr sz="4263" spc="-30" dirty="0">
                <a:latin typeface="Calibri"/>
                <a:cs typeface="Calibri"/>
              </a:rPr>
              <a:t>perform</a:t>
            </a:r>
            <a:r>
              <a:rPr sz="4263" spc="15" dirty="0">
                <a:latin typeface="Calibri"/>
                <a:cs typeface="Calibri"/>
              </a:rPr>
              <a:t> </a:t>
            </a:r>
            <a:r>
              <a:rPr sz="4263" spc="-15" dirty="0">
                <a:latin typeface="Calibri"/>
                <a:cs typeface="Calibri"/>
              </a:rPr>
              <a:t>some</a:t>
            </a:r>
            <a:r>
              <a:rPr sz="4263" spc="15" dirty="0">
                <a:latin typeface="Calibri"/>
                <a:cs typeface="Calibri"/>
              </a:rPr>
              <a:t> </a:t>
            </a:r>
            <a:r>
              <a:rPr sz="4263" spc="-8" dirty="0">
                <a:latin typeface="Calibri"/>
                <a:cs typeface="Calibri"/>
              </a:rPr>
              <a:t>arithmetic </a:t>
            </a:r>
            <a:r>
              <a:rPr sz="4263" spc="-944" dirty="0">
                <a:latin typeface="Calibri"/>
                <a:cs typeface="Calibri"/>
              </a:rPr>
              <a:t> </a:t>
            </a:r>
            <a:r>
              <a:rPr sz="4263" spc="-23" dirty="0">
                <a:latin typeface="Calibri"/>
                <a:cs typeface="Calibri"/>
              </a:rPr>
              <a:t>operation.</a:t>
            </a:r>
            <a:endParaRPr sz="4263" dirty="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2408289007"/>
              </p:ext>
            </p:extLst>
          </p:nvPr>
        </p:nvGraphicFramePr>
        <p:xfrm>
          <a:off x="3144273" y="3564310"/>
          <a:ext cx="12645196" cy="6027863"/>
        </p:xfrm>
        <a:graphic>
          <a:graphicData uri="http://schemas.openxmlformats.org/drawingml/2006/table">
            <a:tbl>
              <a:tblPr firstRow="1" bandRow="1">
                <a:tableStyleId>{2D5ABB26-0587-4C30-8999-92F81FD0307C}</a:tableStyleId>
              </a:tblPr>
              <a:tblGrid>
                <a:gridCol w="1972187">
                  <a:extLst>
                    <a:ext uri="{9D8B030D-6E8A-4147-A177-3AD203B41FA5}">
                      <a16:colId xmlns:a16="http://schemas.microsoft.com/office/drawing/2014/main" xmlns="" val="20000"/>
                    </a:ext>
                  </a:extLst>
                </a:gridCol>
                <a:gridCol w="3480329">
                  <a:extLst>
                    <a:ext uri="{9D8B030D-6E8A-4147-A177-3AD203B41FA5}">
                      <a16:colId xmlns:a16="http://schemas.microsoft.com/office/drawing/2014/main" xmlns="" val="20001"/>
                    </a:ext>
                  </a:extLst>
                </a:gridCol>
                <a:gridCol w="4292406">
                  <a:extLst>
                    <a:ext uri="{9D8B030D-6E8A-4147-A177-3AD203B41FA5}">
                      <a16:colId xmlns:a16="http://schemas.microsoft.com/office/drawing/2014/main" xmlns="" val="20002"/>
                    </a:ext>
                  </a:extLst>
                </a:gridCol>
                <a:gridCol w="2900274">
                  <a:extLst>
                    <a:ext uri="{9D8B030D-6E8A-4147-A177-3AD203B41FA5}">
                      <a16:colId xmlns:a16="http://schemas.microsoft.com/office/drawing/2014/main" xmlns="" val="20003"/>
                    </a:ext>
                  </a:extLst>
                </a:gridCol>
              </a:tblGrid>
              <a:tr h="1001109">
                <a:tc>
                  <a:txBody>
                    <a:bodyPr/>
                    <a:lstStyle/>
                    <a:p>
                      <a:pPr algn="ctr">
                        <a:lnSpc>
                          <a:spcPts val="2485"/>
                        </a:lnSpc>
                      </a:pPr>
                      <a:endParaRPr lang="en-US" sz="3300" b="1" spc="-10" dirty="0">
                        <a:latin typeface="Calibri"/>
                        <a:cs typeface="Calibri"/>
                      </a:endParaRPr>
                    </a:p>
                    <a:p>
                      <a:pPr algn="ctr">
                        <a:lnSpc>
                          <a:spcPts val="2485"/>
                        </a:lnSpc>
                      </a:pPr>
                      <a:r>
                        <a:rPr sz="3300" b="1" spc="-10" dirty="0">
                          <a:latin typeface="Calibri"/>
                          <a:cs typeface="Calibri"/>
                        </a:rPr>
                        <a:t>SYMBOL</a:t>
                      </a:r>
                      <a:endParaRPr sz="3300" dirty="0">
                        <a:latin typeface="Calibri"/>
                        <a:cs typeface="Calibri"/>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61009">
                        <a:lnSpc>
                          <a:spcPts val="2485"/>
                        </a:lnSpc>
                      </a:pPr>
                      <a:endParaRPr lang="en-US" sz="3300" b="1" spc="-30" dirty="0">
                        <a:latin typeface="Calibri"/>
                        <a:cs typeface="Calibri"/>
                      </a:endParaRPr>
                    </a:p>
                    <a:p>
                      <a:pPr marL="461009">
                        <a:lnSpc>
                          <a:spcPts val="2485"/>
                        </a:lnSpc>
                      </a:pPr>
                      <a:r>
                        <a:rPr sz="3300" b="1" spc="-30" dirty="0">
                          <a:latin typeface="Calibri"/>
                          <a:cs typeface="Calibri"/>
                        </a:rPr>
                        <a:t>OPERATION</a:t>
                      </a:r>
                      <a:endParaRPr sz="3300" dirty="0">
                        <a:latin typeface="Calibri"/>
                        <a:cs typeface="Calibri"/>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857250">
                        <a:lnSpc>
                          <a:spcPts val="2485"/>
                        </a:lnSpc>
                      </a:pPr>
                      <a:endParaRPr lang="en-US" sz="3300" b="1" spc="-5" dirty="0">
                        <a:latin typeface="Calibri"/>
                        <a:cs typeface="Calibri"/>
                      </a:endParaRPr>
                    </a:p>
                    <a:p>
                      <a:pPr marL="857250">
                        <a:lnSpc>
                          <a:spcPts val="2485"/>
                        </a:lnSpc>
                      </a:pPr>
                      <a:r>
                        <a:rPr sz="3300" b="1" spc="-5" dirty="0">
                          <a:latin typeface="Calibri"/>
                          <a:cs typeface="Calibri"/>
                        </a:rPr>
                        <a:t>EXAMPLE</a:t>
                      </a:r>
                      <a:endParaRPr sz="3300" dirty="0">
                        <a:latin typeface="Calibri"/>
                        <a:cs typeface="Calibri"/>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270" algn="ctr">
                        <a:lnSpc>
                          <a:spcPts val="2485"/>
                        </a:lnSpc>
                      </a:pPr>
                      <a:endParaRPr lang="en-US" sz="3300" b="1" spc="-40" dirty="0">
                        <a:latin typeface="Calibri"/>
                        <a:cs typeface="Calibri"/>
                      </a:endParaRPr>
                    </a:p>
                    <a:p>
                      <a:pPr marL="1270" algn="ctr">
                        <a:lnSpc>
                          <a:spcPts val="2485"/>
                        </a:lnSpc>
                      </a:pPr>
                      <a:r>
                        <a:rPr sz="3300" b="1" spc="-40" dirty="0">
                          <a:latin typeface="Calibri"/>
                          <a:cs typeface="Calibri"/>
                        </a:rPr>
                        <a:t>VALUE</a:t>
                      </a:r>
                      <a:r>
                        <a:rPr sz="3300" b="1" spc="-10" dirty="0">
                          <a:latin typeface="Calibri"/>
                          <a:cs typeface="Calibri"/>
                        </a:rPr>
                        <a:t> </a:t>
                      </a:r>
                      <a:r>
                        <a:rPr sz="3300" b="1" spc="-5" dirty="0">
                          <a:latin typeface="Calibri"/>
                          <a:cs typeface="Calibri"/>
                        </a:rPr>
                        <a:t>OF</a:t>
                      </a:r>
                      <a:r>
                        <a:rPr sz="3300" b="1" spc="-10" dirty="0">
                          <a:latin typeface="Calibri"/>
                          <a:cs typeface="Calibri"/>
                        </a:rPr>
                        <a:t> ans</a:t>
                      </a:r>
                      <a:endParaRPr sz="3300" dirty="0">
                        <a:latin typeface="Calibri"/>
                        <a:cs typeface="Calibri"/>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xmlns="" val="10000"/>
                  </a:ext>
                </a:extLst>
              </a:tr>
              <a:tr h="1092437">
                <a:tc>
                  <a:txBody>
                    <a:bodyPr/>
                    <a:lstStyle/>
                    <a:p>
                      <a:pPr marL="635" algn="ctr">
                        <a:lnSpc>
                          <a:spcPct val="100000"/>
                        </a:lnSpc>
                        <a:spcBef>
                          <a:spcPts val="225"/>
                        </a:spcBef>
                      </a:pPr>
                      <a:r>
                        <a:rPr sz="3300" b="1" dirty="0">
                          <a:latin typeface="Calibri"/>
                          <a:cs typeface="Calibri"/>
                        </a:rPr>
                        <a:t>+</a:t>
                      </a:r>
                      <a:endParaRPr sz="3300">
                        <a:latin typeface="Calibri"/>
                        <a:cs typeface="Calibri"/>
                      </a:endParaRPr>
                    </a:p>
                  </a:txBody>
                  <a:tcPr marL="0" marR="0" marT="43504"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5"/>
                        </a:spcBef>
                      </a:pPr>
                      <a:r>
                        <a:rPr sz="3300" b="1" spc="-10" dirty="0">
                          <a:latin typeface="Calibri"/>
                          <a:cs typeface="Calibri"/>
                        </a:rPr>
                        <a:t>addition</a:t>
                      </a:r>
                      <a:endParaRPr sz="3300" dirty="0">
                        <a:latin typeface="Calibri"/>
                        <a:cs typeface="Calibri"/>
                      </a:endParaRPr>
                    </a:p>
                  </a:txBody>
                  <a:tcPr marL="0" marR="0" marT="435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5"/>
                        </a:spcBef>
                      </a:pPr>
                      <a:r>
                        <a:rPr sz="3300" b="1" spc="-10" dirty="0">
                          <a:latin typeface="Calibri"/>
                          <a:cs typeface="Calibri"/>
                        </a:rPr>
                        <a:t>ans</a:t>
                      </a:r>
                      <a:r>
                        <a:rPr sz="3300" b="1" spc="-20" dirty="0">
                          <a:latin typeface="Calibri"/>
                          <a:cs typeface="Calibri"/>
                        </a:rPr>
                        <a:t> </a:t>
                      </a:r>
                      <a:r>
                        <a:rPr sz="3300" b="1" spc="-5" dirty="0">
                          <a:latin typeface="Calibri"/>
                          <a:cs typeface="Calibri"/>
                        </a:rPr>
                        <a:t>= 7</a:t>
                      </a:r>
                      <a:r>
                        <a:rPr sz="3300" b="1" spc="-10" dirty="0">
                          <a:latin typeface="Calibri"/>
                          <a:cs typeface="Calibri"/>
                        </a:rPr>
                        <a:t> </a:t>
                      </a:r>
                      <a:r>
                        <a:rPr sz="3300" b="1" spc="-5" dirty="0">
                          <a:latin typeface="Calibri"/>
                          <a:cs typeface="Calibri"/>
                        </a:rPr>
                        <a:t>+</a:t>
                      </a:r>
                      <a:r>
                        <a:rPr sz="3300" b="1" spc="-15" dirty="0">
                          <a:latin typeface="Calibri"/>
                          <a:cs typeface="Calibri"/>
                        </a:rPr>
                        <a:t> </a:t>
                      </a:r>
                      <a:r>
                        <a:rPr sz="3300" b="1" spc="-5" dirty="0">
                          <a:latin typeface="Calibri"/>
                          <a:cs typeface="Calibri"/>
                        </a:rPr>
                        <a:t>3;</a:t>
                      </a:r>
                      <a:endParaRPr sz="3300">
                        <a:latin typeface="Calibri"/>
                        <a:cs typeface="Calibri"/>
                      </a:endParaRPr>
                    </a:p>
                  </a:txBody>
                  <a:tcPr marL="0" marR="0" marT="4350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25"/>
                        </a:spcBef>
                      </a:pPr>
                      <a:r>
                        <a:rPr sz="3300" b="1" spc="-5" dirty="0">
                          <a:latin typeface="Calibri"/>
                          <a:cs typeface="Calibri"/>
                        </a:rPr>
                        <a:t>10</a:t>
                      </a:r>
                      <a:endParaRPr sz="3300" dirty="0">
                        <a:latin typeface="Calibri"/>
                        <a:cs typeface="Calibri"/>
                      </a:endParaRPr>
                    </a:p>
                  </a:txBody>
                  <a:tcPr marL="0" marR="0" marT="43504"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1"/>
                  </a:ext>
                </a:extLst>
              </a:tr>
              <a:tr h="1094950">
                <a:tc>
                  <a:txBody>
                    <a:bodyPr/>
                    <a:lstStyle/>
                    <a:p>
                      <a:pPr algn="ctr">
                        <a:lnSpc>
                          <a:spcPct val="100000"/>
                        </a:lnSpc>
                        <a:spcBef>
                          <a:spcPts val="229"/>
                        </a:spcBef>
                      </a:pPr>
                      <a:r>
                        <a:rPr sz="3300" b="1" dirty="0">
                          <a:latin typeface="Calibri"/>
                          <a:cs typeface="Calibri"/>
                        </a:rPr>
                        <a:t>-</a:t>
                      </a:r>
                      <a:endParaRPr sz="3300" dirty="0">
                        <a:latin typeface="Calibri"/>
                        <a:cs typeface="Calibri"/>
                      </a:endParaRPr>
                    </a:p>
                  </a:txBody>
                  <a:tcPr marL="0" marR="0" marT="444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9"/>
                        </a:spcBef>
                      </a:pPr>
                      <a:r>
                        <a:rPr sz="3300" b="1" spc="-10" dirty="0">
                          <a:latin typeface="Calibri"/>
                          <a:cs typeface="Calibri"/>
                        </a:rPr>
                        <a:t>subtraction</a:t>
                      </a:r>
                      <a:endParaRPr sz="3300" dirty="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3300" b="1" spc="-10" dirty="0">
                          <a:latin typeface="Calibri"/>
                          <a:cs typeface="Calibri"/>
                        </a:rPr>
                        <a:t>ans</a:t>
                      </a:r>
                      <a:r>
                        <a:rPr sz="3300" b="1" spc="-15" dirty="0">
                          <a:latin typeface="Calibri"/>
                          <a:cs typeface="Calibri"/>
                        </a:rPr>
                        <a:t> </a:t>
                      </a:r>
                      <a:r>
                        <a:rPr sz="3300" b="1" spc="-5" dirty="0">
                          <a:latin typeface="Calibri"/>
                          <a:cs typeface="Calibri"/>
                        </a:rPr>
                        <a:t>=</a:t>
                      </a:r>
                      <a:r>
                        <a:rPr sz="3300" b="1" spc="-15" dirty="0">
                          <a:latin typeface="Calibri"/>
                          <a:cs typeface="Calibri"/>
                        </a:rPr>
                        <a:t> </a:t>
                      </a:r>
                      <a:r>
                        <a:rPr sz="3300" b="1" spc="-5" dirty="0">
                          <a:latin typeface="Calibri"/>
                          <a:cs typeface="Calibri"/>
                        </a:rPr>
                        <a:t>7</a:t>
                      </a:r>
                      <a:r>
                        <a:rPr sz="3300" b="1" dirty="0">
                          <a:latin typeface="Calibri"/>
                          <a:cs typeface="Calibri"/>
                        </a:rPr>
                        <a:t> </a:t>
                      </a:r>
                      <a:r>
                        <a:rPr sz="3300" b="1" spc="-5" dirty="0">
                          <a:latin typeface="Calibri"/>
                          <a:cs typeface="Calibri"/>
                        </a:rPr>
                        <a:t>-</a:t>
                      </a:r>
                      <a:r>
                        <a:rPr sz="3300" b="1" spc="-10" dirty="0">
                          <a:latin typeface="Calibri"/>
                          <a:cs typeface="Calibri"/>
                        </a:rPr>
                        <a:t> </a:t>
                      </a:r>
                      <a:r>
                        <a:rPr sz="3300" b="1" spc="-5" dirty="0">
                          <a:latin typeface="Calibri"/>
                          <a:cs typeface="Calibri"/>
                        </a:rPr>
                        <a:t>3;</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229"/>
                        </a:spcBef>
                      </a:pPr>
                      <a:r>
                        <a:rPr sz="3300" b="1" dirty="0">
                          <a:latin typeface="Calibri"/>
                          <a:cs typeface="Calibri"/>
                        </a:rPr>
                        <a:t>4</a:t>
                      </a:r>
                      <a:endParaRPr sz="3300" dirty="0">
                        <a:latin typeface="Calibri"/>
                        <a:cs typeface="Calibri"/>
                      </a:endParaRPr>
                    </a:p>
                  </a:txBody>
                  <a:tcPr marL="0" marR="0" marT="444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2"/>
                  </a:ext>
                </a:extLst>
              </a:tr>
              <a:tr h="1097270">
                <a:tc>
                  <a:txBody>
                    <a:bodyPr/>
                    <a:lstStyle/>
                    <a:p>
                      <a:pPr algn="ctr">
                        <a:lnSpc>
                          <a:spcPct val="100000"/>
                        </a:lnSpc>
                        <a:spcBef>
                          <a:spcPts val="229"/>
                        </a:spcBef>
                      </a:pPr>
                      <a:r>
                        <a:rPr sz="3300" b="1" dirty="0">
                          <a:latin typeface="Calibri"/>
                          <a:cs typeface="Calibri"/>
                        </a:rPr>
                        <a:t>*</a:t>
                      </a:r>
                      <a:endParaRPr sz="3300">
                        <a:latin typeface="Calibri"/>
                        <a:cs typeface="Calibri"/>
                      </a:endParaRPr>
                    </a:p>
                  </a:txBody>
                  <a:tcPr marL="0" marR="0" marT="444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9"/>
                        </a:spcBef>
                      </a:pPr>
                      <a:r>
                        <a:rPr sz="3300" b="1" spc="-10" dirty="0">
                          <a:latin typeface="Calibri"/>
                          <a:cs typeface="Calibri"/>
                        </a:rPr>
                        <a:t>multiplication</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3300" b="1" spc="-10" dirty="0">
                          <a:latin typeface="Calibri"/>
                          <a:cs typeface="Calibri"/>
                        </a:rPr>
                        <a:t>ans</a:t>
                      </a:r>
                      <a:r>
                        <a:rPr sz="3300" b="1" spc="-15" dirty="0">
                          <a:latin typeface="Calibri"/>
                          <a:cs typeface="Calibri"/>
                        </a:rPr>
                        <a:t> </a:t>
                      </a:r>
                      <a:r>
                        <a:rPr sz="3300" b="1" spc="-5" dirty="0">
                          <a:latin typeface="Calibri"/>
                          <a:cs typeface="Calibri"/>
                        </a:rPr>
                        <a:t>=</a:t>
                      </a:r>
                      <a:r>
                        <a:rPr sz="3300" b="1" spc="-20" dirty="0">
                          <a:latin typeface="Calibri"/>
                          <a:cs typeface="Calibri"/>
                        </a:rPr>
                        <a:t> </a:t>
                      </a:r>
                      <a:r>
                        <a:rPr sz="3300" b="1" spc="-5" dirty="0">
                          <a:latin typeface="Calibri"/>
                          <a:cs typeface="Calibri"/>
                        </a:rPr>
                        <a:t>7 *</a:t>
                      </a:r>
                      <a:r>
                        <a:rPr sz="3300" b="1" spc="-15" dirty="0">
                          <a:latin typeface="Calibri"/>
                          <a:cs typeface="Calibri"/>
                        </a:rPr>
                        <a:t> </a:t>
                      </a:r>
                      <a:r>
                        <a:rPr sz="3300" b="1" dirty="0">
                          <a:latin typeface="Calibri"/>
                          <a:cs typeface="Calibri"/>
                        </a:rPr>
                        <a:t>3;</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29"/>
                        </a:spcBef>
                      </a:pPr>
                      <a:r>
                        <a:rPr sz="3300" b="1" spc="-5" dirty="0">
                          <a:latin typeface="Calibri"/>
                          <a:cs typeface="Calibri"/>
                        </a:rPr>
                        <a:t>21</a:t>
                      </a:r>
                      <a:endParaRPr sz="3300">
                        <a:latin typeface="Calibri"/>
                        <a:cs typeface="Calibri"/>
                      </a:endParaRPr>
                    </a:p>
                  </a:txBody>
                  <a:tcPr marL="0" marR="0" marT="444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3"/>
                  </a:ext>
                </a:extLst>
              </a:tr>
              <a:tr h="1092437">
                <a:tc>
                  <a:txBody>
                    <a:bodyPr/>
                    <a:lstStyle/>
                    <a:p>
                      <a:pPr algn="ctr">
                        <a:lnSpc>
                          <a:spcPct val="100000"/>
                        </a:lnSpc>
                        <a:spcBef>
                          <a:spcPts val="229"/>
                        </a:spcBef>
                      </a:pPr>
                      <a:r>
                        <a:rPr sz="3300" b="1" dirty="0">
                          <a:latin typeface="Calibri"/>
                          <a:cs typeface="Calibri"/>
                        </a:rPr>
                        <a:t>/</a:t>
                      </a:r>
                      <a:endParaRPr sz="3300">
                        <a:latin typeface="Calibri"/>
                        <a:cs typeface="Calibri"/>
                      </a:endParaRPr>
                    </a:p>
                  </a:txBody>
                  <a:tcPr marL="0" marR="0" marT="44469"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29"/>
                        </a:spcBef>
                      </a:pPr>
                      <a:r>
                        <a:rPr sz="3300" b="1" spc="-5" dirty="0">
                          <a:latin typeface="Calibri"/>
                          <a:cs typeface="Calibri"/>
                        </a:rPr>
                        <a:t>division</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29"/>
                        </a:spcBef>
                      </a:pPr>
                      <a:r>
                        <a:rPr sz="3300" b="1" spc="-10" dirty="0">
                          <a:latin typeface="Calibri"/>
                          <a:cs typeface="Calibri"/>
                        </a:rPr>
                        <a:t>ans</a:t>
                      </a:r>
                      <a:r>
                        <a:rPr sz="3300" b="1" spc="-15" dirty="0">
                          <a:latin typeface="Calibri"/>
                          <a:cs typeface="Calibri"/>
                        </a:rPr>
                        <a:t> </a:t>
                      </a:r>
                      <a:r>
                        <a:rPr sz="3300" b="1" spc="-5" dirty="0">
                          <a:latin typeface="Calibri"/>
                          <a:cs typeface="Calibri"/>
                        </a:rPr>
                        <a:t>=</a:t>
                      </a:r>
                      <a:r>
                        <a:rPr sz="3300" b="1" spc="-20" dirty="0">
                          <a:latin typeface="Calibri"/>
                          <a:cs typeface="Calibri"/>
                        </a:rPr>
                        <a:t> </a:t>
                      </a:r>
                      <a:r>
                        <a:rPr sz="3300" b="1" spc="-5" dirty="0">
                          <a:latin typeface="Calibri"/>
                          <a:cs typeface="Calibri"/>
                        </a:rPr>
                        <a:t>7</a:t>
                      </a:r>
                      <a:r>
                        <a:rPr sz="3300" b="1" dirty="0">
                          <a:latin typeface="Calibri"/>
                          <a:cs typeface="Calibri"/>
                        </a:rPr>
                        <a:t> </a:t>
                      </a:r>
                      <a:r>
                        <a:rPr sz="3300" b="1" spc="-5" dirty="0">
                          <a:latin typeface="Calibri"/>
                          <a:cs typeface="Calibri"/>
                        </a:rPr>
                        <a:t>/</a:t>
                      </a:r>
                      <a:r>
                        <a:rPr sz="3300" b="1" spc="-10" dirty="0">
                          <a:latin typeface="Calibri"/>
                          <a:cs typeface="Calibri"/>
                        </a:rPr>
                        <a:t> </a:t>
                      </a:r>
                      <a:r>
                        <a:rPr sz="3300" b="1" spc="-5" dirty="0">
                          <a:latin typeface="Calibri"/>
                          <a:cs typeface="Calibri"/>
                        </a:rPr>
                        <a:t>3;</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229"/>
                        </a:spcBef>
                      </a:pPr>
                      <a:r>
                        <a:rPr sz="3300" b="1" dirty="0">
                          <a:latin typeface="Calibri"/>
                          <a:cs typeface="Calibri"/>
                        </a:rPr>
                        <a:t>2</a:t>
                      </a:r>
                      <a:endParaRPr sz="3300">
                        <a:latin typeface="Calibri"/>
                        <a:cs typeface="Calibri"/>
                      </a:endParaRPr>
                    </a:p>
                  </a:txBody>
                  <a:tcPr marL="0" marR="0" marT="44469"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xmlns="" val="10004"/>
                  </a:ext>
                </a:extLst>
              </a:tr>
              <a:tr h="649660">
                <a:tc>
                  <a:txBody>
                    <a:bodyPr/>
                    <a:lstStyle/>
                    <a:p>
                      <a:pPr marL="635" algn="ctr">
                        <a:lnSpc>
                          <a:spcPct val="100000"/>
                        </a:lnSpc>
                        <a:spcBef>
                          <a:spcPts val="229"/>
                        </a:spcBef>
                      </a:pPr>
                      <a:r>
                        <a:rPr sz="3300" b="1" dirty="0">
                          <a:latin typeface="Calibri"/>
                          <a:cs typeface="Calibri"/>
                        </a:rPr>
                        <a:t>%</a:t>
                      </a:r>
                      <a:endParaRPr sz="3300">
                        <a:latin typeface="Calibri"/>
                        <a:cs typeface="Calibri"/>
                      </a:endParaRPr>
                    </a:p>
                  </a:txBody>
                  <a:tcPr marL="0" marR="0" marT="44469"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229"/>
                        </a:spcBef>
                      </a:pPr>
                      <a:r>
                        <a:rPr sz="3300" b="1" spc="-10" dirty="0">
                          <a:latin typeface="Calibri"/>
                          <a:cs typeface="Calibri"/>
                        </a:rPr>
                        <a:t>modulus</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229"/>
                        </a:spcBef>
                      </a:pPr>
                      <a:r>
                        <a:rPr sz="3300" b="1" spc="-10" dirty="0">
                          <a:latin typeface="Calibri"/>
                          <a:cs typeface="Calibri"/>
                        </a:rPr>
                        <a:t>ans</a:t>
                      </a:r>
                      <a:r>
                        <a:rPr sz="3300" b="1" spc="-15" dirty="0">
                          <a:latin typeface="Calibri"/>
                          <a:cs typeface="Calibri"/>
                        </a:rPr>
                        <a:t> </a:t>
                      </a:r>
                      <a:r>
                        <a:rPr sz="3300" b="1" spc="-5" dirty="0">
                          <a:latin typeface="Calibri"/>
                          <a:cs typeface="Calibri"/>
                        </a:rPr>
                        <a:t>=</a:t>
                      </a:r>
                      <a:r>
                        <a:rPr sz="3300" b="1" spc="-20" dirty="0">
                          <a:latin typeface="Calibri"/>
                          <a:cs typeface="Calibri"/>
                        </a:rPr>
                        <a:t> </a:t>
                      </a:r>
                      <a:r>
                        <a:rPr sz="3300" b="1" spc="-5" dirty="0">
                          <a:latin typeface="Calibri"/>
                          <a:cs typeface="Calibri"/>
                        </a:rPr>
                        <a:t>7</a:t>
                      </a:r>
                      <a:r>
                        <a:rPr sz="3300" b="1" dirty="0">
                          <a:latin typeface="Calibri"/>
                          <a:cs typeface="Calibri"/>
                        </a:rPr>
                        <a:t> </a:t>
                      </a:r>
                      <a:r>
                        <a:rPr sz="3300" b="1" spc="-5" dirty="0">
                          <a:latin typeface="Calibri"/>
                          <a:cs typeface="Calibri"/>
                        </a:rPr>
                        <a:t>%</a:t>
                      </a:r>
                      <a:r>
                        <a:rPr sz="3300" b="1" spc="-20" dirty="0">
                          <a:latin typeface="Calibri"/>
                          <a:cs typeface="Calibri"/>
                        </a:rPr>
                        <a:t> </a:t>
                      </a:r>
                      <a:r>
                        <a:rPr sz="3300" b="1" spc="-5" dirty="0">
                          <a:latin typeface="Calibri"/>
                          <a:cs typeface="Calibri"/>
                        </a:rPr>
                        <a:t>3;</a:t>
                      </a:r>
                      <a:endParaRPr sz="3300">
                        <a:latin typeface="Calibri"/>
                        <a:cs typeface="Calibri"/>
                      </a:endParaRPr>
                    </a:p>
                  </a:txBody>
                  <a:tcPr marL="0" marR="0" marT="44469"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270" algn="ctr">
                        <a:lnSpc>
                          <a:spcPct val="100000"/>
                        </a:lnSpc>
                        <a:spcBef>
                          <a:spcPts val="229"/>
                        </a:spcBef>
                      </a:pPr>
                      <a:r>
                        <a:rPr sz="3300" b="1" dirty="0">
                          <a:latin typeface="Calibri"/>
                          <a:cs typeface="Calibri"/>
                        </a:rPr>
                        <a:t>1</a:t>
                      </a:r>
                      <a:endParaRPr sz="3300" dirty="0">
                        <a:latin typeface="Calibri"/>
                        <a:cs typeface="Calibri"/>
                      </a:endParaRPr>
                    </a:p>
                  </a:txBody>
                  <a:tcPr marL="0" marR="0" marT="44469"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xmlns="" val="10005"/>
                  </a:ext>
                </a:extLst>
              </a:tr>
            </a:tbl>
          </a:graphicData>
        </a:graphic>
      </p:graphicFrame>
      <p:sp>
        <p:nvSpPr>
          <p:cNvPr id="2" name="object 4">
            <a:extLst>
              <a:ext uri="{FF2B5EF4-FFF2-40B4-BE49-F238E27FC236}">
                <a16:creationId xmlns:a16="http://schemas.microsoft.com/office/drawing/2014/main" xmlns="" id="{76704E55-F3DE-7F28-42D4-5A9F3DE1D4D7}"/>
              </a:ext>
            </a:extLst>
          </p:cNvPr>
          <p:cNvSpPr/>
          <p:nvPr/>
        </p:nvSpPr>
        <p:spPr>
          <a:xfrm>
            <a:off x="5881924" y="294663"/>
            <a:ext cx="8029616" cy="749368"/>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Arithmetic Operators</a:t>
            </a:r>
            <a:endParaRPr lang="en-IN" sz="4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sz="517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80824" y="252370"/>
            <a:ext cx="11932695" cy="634101"/>
          </a:xfrm>
          <a:prstGeom prst="rect">
            <a:avLst/>
          </a:prstGeom>
        </p:spPr>
        <p:txBody>
          <a:bodyPr vert="horz" wrap="square" lIns="0" tIns="18368" rIns="0" bIns="0" rtlCol="0" anchor="ctr">
            <a:spAutoFit/>
          </a:bodyPr>
          <a:lstStyle/>
          <a:p>
            <a:pPr marL="19336">
              <a:spcBef>
                <a:spcPts val="145"/>
              </a:spcBef>
            </a:pPr>
            <a:r>
              <a:rPr sz="4000" u="heavy" spc="-53" dirty="0">
                <a:solidFill>
                  <a:srgbClr val="FF0000"/>
                </a:solidFill>
                <a:uFill>
                  <a:solidFill>
                    <a:srgbClr val="000000"/>
                  </a:solidFill>
                </a:uFill>
                <a:latin typeface="Times New Roman" panose="02020603050405020304" pitchFamily="18" charset="0"/>
                <a:cs typeface="Times New Roman" panose="02020603050405020304" pitchFamily="18" charset="0"/>
              </a:rPr>
              <a:t>Arithmetic</a:t>
            </a:r>
            <a:r>
              <a:rPr sz="4000" u="heavy" spc="-145"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u="heavy" spc="-84" dirty="0">
                <a:solidFill>
                  <a:srgbClr val="FF0000"/>
                </a:solidFill>
                <a:uFill>
                  <a:solidFill>
                    <a:srgbClr val="000000"/>
                  </a:solidFill>
                </a:uFill>
                <a:latin typeface="Times New Roman" panose="02020603050405020304" pitchFamily="18" charset="0"/>
                <a:cs typeface="Times New Roman" panose="02020603050405020304" pitchFamily="18" charset="0"/>
              </a:rPr>
              <a:t>operators-example</a:t>
            </a:r>
            <a:r>
              <a:rPr sz="4000" u="heavy" spc="-16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u="heavy" spc="-76" dirty="0">
                <a:solidFill>
                  <a:srgbClr val="FF0000"/>
                </a:solidFill>
                <a:uFill>
                  <a:solidFill>
                    <a:srgbClr val="000000"/>
                  </a:solidFill>
                </a:uFill>
                <a:latin typeface="Times New Roman" panose="02020603050405020304" pitchFamily="18" charset="0"/>
                <a:cs typeface="Times New Roman" panose="02020603050405020304" pitchFamily="18" charset="0"/>
              </a:rPr>
              <a:t>program</a:t>
            </a:r>
            <a:endParaRPr sz="4000" dirty="0">
              <a:solidFill>
                <a:srgbClr val="FF0000"/>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726293" y="1481542"/>
            <a:ext cx="8727892" cy="5024099"/>
          </a:xfrm>
          <a:prstGeom prst="rect">
            <a:avLst/>
          </a:prstGeom>
        </p:spPr>
        <p:txBody>
          <a:bodyPr vert="horz" wrap="square" lIns="0" tIns="19335" rIns="0" bIns="0" rtlCol="0">
            <a:spAutoFit/>
          </a:bodyPr>
          <a:lstStyle/>
          <a:p>
            <a:pPr marL="19336" marR="7734">
              <a:lnSpc>
                <a:spcPct val="115999"/>
              </a:lnSpc>
              <a:spcBef>
                <a:spcPts val="152"/>
              </a:spcBef>
            </a:pPr>
            <a:r>
              <a:rPr sz="4872" dirty="0">
                <a:solidFill>
                  <a:srgbClr val="006FC0"/>
                </a:solidFill>
                <a:latin typeface="Calibri"/>
                <a:cs typeface="Calibri"/>
              </a:rPr>
              <a:t>// </a:t>
            </a:r>
            <a:r>
              <a:rPr sz="4872" spc="-30" dirty="0">
                <a:solidFill>
                  <a:srgbClr val="006FC0"/>
                </a:solidFill>
                <a:latin typeface="Calibri"/>
                <a:cs typeface="Calibri"/>
              </a:rPr>
              <a:t>Working </a:t>
            </a:r>
            <a:r>
              <a:rPr sz="4872" dirty="0">
                <a:solidFill>
                  <a:srgbClr val="006FC0"/>
                </a:solidFill>
                <a:latin typeface="Calibri"/>
                <a:cs typeface="Calibri"/>
              </a:rPr>
              <a:t>of </a:t>
            </a:r>
            <a:r>
              <a:rPr sz="4872" spc="-8" dirty="0">
                <a:solidFill>
                  <a:srgbClr val="006FC0"/>
                </a:solidFill>
                <a:latin typeface="Calibri"/>
                <a:cs typeface="Calibri"/>
              </a:rPr>
              <a:t>arithmetic </a:t>
            </a:r>
            <a:r>
              <a:rPr sz="4872" spc="-38" dirty="0">
                <a:solidFill>
                  <a:srgbClr val="006FC0"/>
                </a:solidFill>
                <a:latin typeface="Calibri"/>
                <a:cs typeface="Calibri"/>
              </a:rPr>
              <a:t>operators </a:t>
            </a:r>
            <a:r>
              <a:rPr sz="4872" spc="-1081" dirty="0">
                <a:solidFill>
                  <a:srgbClr val="006FC0"/>
                </a:solidFill>
                <a:latin typeface="Calibri"/>
                <a:cs typeface="Calibri"/>
              </a:rPr>
              <a:t> </a:t>
            </a:r>
            <a:r>
              <a:rPr sz="4872" spc="-8" dirty="0">
                <a:solidFill>
                  <a:srgbClr val="006FC0"/>
                </a:solidFill>
                <a:latin typeface="Calibri"/>
                <a:cs typeface="Calibri"/>
              </a:rPr>
              <a:t>#include</a:t>
            </a:r>
            <a:r>
              <a:rPr sz="4872" spc="8" dirty="0">
                <a:solidFill>
                  <a:srgbClr val="006FC0"/>
                </a:solidFill>
                <a:latin typeface="Calibri"/>
                <a:cs typeface="Calibri"/>
              </a:rPr>
              <a:t> </a:t>
            </a:r>
            <a:r>
              <a:rPr sz="4872" spc="-15" dirty="0">
                <a:solidFill>
                  <a:srgbClr val="006FC0"/>
                </a:solidFill>
                <a:latin typeface="Calibri"/>
                <a:cs typeface="Calibri"/>
              </a:rPr>
              <a:t>&lt;stdio.h&gt;</a:t>
            </a:r>
            <a:endParaRPr sz="4872" dirty="0">
              <a:latin typeface="Calibri"/>
              <a:cs typeface="Calibri"/>
            </a:endParaRPr>
          </a:p>
          <a:p>
            <a:pPr marL="19336">
              <a:spcBef>
                <a:spcPts val="929"/>
              </a:spcBef>
            </a:pPr>
            <a:r>
              <a:rPr sz="4872" spc="-23" dirty="0">
                <a:solidFill>
                  <a:srgbClr val="006FC0"/>
                </a:solidFill>
                <a:latin typeface="Calibri"/>
                <a:cs typeface="Calibri"/>
              </a:rPr>
              <a:t>int</a:t>
            </a:r>
            <a:r>
              <a:rPr sz="4872" spc="-38" dirty="0">
                <a:solidFill>
                  <a:srgbClr val="006FC0"/>
                </a:solidFill>
                <a:latin typeface="Calibri"/>
                <a:cs typeface="Calibri"/>
              </a:rPr>
              <a:t> </a:t>
            </a:r>
            <a:r>
              <a:rPr sz="4872" dirty="0">
                <a:solidFill>
                  <a:srgbClr val="006FC0"/>
                </a:solidFill>
                <a:latin typeface="Calibri"/>
                <a:cs typeface="Calibri"/>
              </a:rPr>
              <a:t>main()</a:t>
            </a:r>
            <a:endParaRPr sz="4872" dirty="0">
              <a:latin typeface="Calibri"/>
              <a:cs typeface="Calibri"/>
            </a:endParaRPr>
          </a:p>
          <a:p>
            <a:pPr marL="19336">
              <a:spcBef>
                <a:spcPts val="952"/>
              </a:spcBef>
            </a:pPr>
            <a:r>
              <a:rPr sz="4872" dirty="0">
                <a:solidFill>
                  <a:srgbClr val="006FC0"/>
                </a:solidFill>
                <a:latin typeface="Calibri"/>
                <a:cs typeface="Calibri"/>
              </a:rPr>
              <a:t>{</a:t>
            </a:r>
            <a:endParaRPr sz="4872" dirty="0">
              <a:latin typeface="Calibri"/>
              <a:cs typeface="Calibri"/>
            </a:endParaRPr>
          </a:p>
          <a:p>
            <a:pPr marL="511431" marR="4600942">
              <a:lnSpc>
                <a:spcPct val="119600"/>
              </a:lnSpc>
              <a:spcBef>
                <a:spcPts val="46"/>
              </a:spcBef>
            </a:pPr>
            <a:r>
              <a:rPr sz="4263" spc="-23" dirty="0">
                <a:solidFill>
                  <a:srgbClr val="006FC0"/>
                </a:solidFill>
                <a:latin typeface="Calibri"/>
                <a:cs typeface="Calibri"/>
              </a:rPr>
              <a:t>int</a:t>
            </a:r>
            <a:r>
              <a:rPr sz="4263" spc="8" dirty="0">
                <a:solidFill>
                  <a:srgbClr val="006FC0"/>
                </a:solidFill>
                <a:latin typeface="Calibri"/>
                <a:cs typeface="Calibri"/>
              </a:rPr>
              <a:t> </a:t>
            </a:r>
            <a:r>
              <a:rPr sz="4263" spc="-8" dirty="0">
                <a:solidFill>
                  <a:srgbClr val="006FC0"/>
                </a:solidFill>
                <a:latin typeface="Calibri"/>
                <a:cs typeface="Calibri"/>
              </a:rPr>
              <a:t>a</a:t>
            </a:r>
            <a:r>
              <a:rPr sz="4263" spc="-23" dirty="0">
                <a:solidFill>
                  <a:srgbClr val="006FC0"/>
                </a:solidFill>
                <a:latin typeface="Calibri"/>
                <a:cs typeface="Calibri"/>
              </a:rPr>
              <a:t> </a:t>
            </a:r>
            <a:r>
              <a:rPr sz="4263" spc="-8" dirty="0">
                <a:solidFill>
                  <a:srgbClr val="006FC0"/>
                </a:solidFill>
                <a:latin typeface="Calibri"/>
                <a:cs typeface="Calibri"/>
              </a:rPr>
              <a:t>= 9,b</a:t>
            </a:r>
            <a:r>
              <a:rPr sz="4263" spc="8" dirty="0">
                <a:solidFill>
                  <a:srgbClr val="006FC0"/>
                </a:solidFill>
                <a:latin typeface="Calibri"/>
                <a:cs typeface="Calibri"/>
              </a:rPr>
              <a:t> </a:t>
            </a:r>
            <a:r>
              <a:rPr sz="4263" spc="-8" dirty="0">
                <a:solidFill>
                  <a:srgbClr val="006FC0"/>
                </a:solidFill>
                <a:latin typeface="Calibri"/>
                <a:cs typeface="Calibri"/>
              </a:rPr>
              <a:t>=</a:t>
            </a:r>
            <a:r>
              <a:rPr sz="4263" dirty="0">
                <a:solidFill>
                  <a:srgbClr val="006FC0"/>
                </a:solidFill>
                <a:latin typeface="Calibri"/>
                <a:cs typeface="Calibri"/>
              </a:rPr>
              <a:t> </a:t>
            </a:r>
            <a:r>
              <a:rPr sz="4263" spc="-8" dirty="0">
                <a:solidFill>
                  <a:srgbClr val="006FC0"/>
                </a:solidFill>
                <a:latin typeface="Calibri"/>
                <a:cs typeface="Calibri"/>
              </a:rPr>
              <a:t>4, c; </a:t>
            </a:r>
            <a:r>
              <a:rPr sz="4263" spc="-936" dirty="0">
                <a:solidFill>
                  <a:srgbClr val="006FC0"/>
                </a:solidFill>
                <a:latin typeface="Calibri"/>
                <a:cs typeface="Calibri"/>
              </a:rPr>
              <a:t> </a:t>
            </a:r>
            <a:r>
              <a:rPr sz="4263" spc="-8" dirty="0">
                <a:solidFill>
                  <a:srgbClr val="006FC0"/>
                </a:solidFill>
                <a:latin typeface="Calibri"/>
                <a:cs typeface="Calibri"/>
              </a:rPr>
              <a:t>c</a:t>
            </a:r>
            <a:r>
              <a:rPr sz="4263" spc="15" dirty="0">
                <a:solidFill>
                  <a:srgbClr val="006FC0"/>
                </a:solidFill>
                <a:latin typeface="Calibri"/>
                <a:cs typeface="Calibri"/>
              </a:rPr>
              <a:t> </a:t>
            </a:r>
            <a:r>
              <a:rPr sz="4263" spc="-8" dirty="0">
                <a:solidFill>
                  <a:srgbClr val="006FC0"/>
                </a:solidFill>
                <a:latin typeface="Calibri"/>
                <a:cs typeface="Calibri"/>
              </a:rPr>
              <a:t>= a+b;</a:t>
            </a:r>
            <a:endParaRPr sz="4263" dirty="0">
              <a:latin typeface="Calibri"/>
              <a:cs typeface="Calibri"/>
            </a:endParaRPr>
          </a:p>
        </p:txBody>
      </p:sp>
      <p:sp>
        <p:nvSpPr>
          <p:cNvPr id="5" name="object 5"/>
          <p:cNvSpPr txBox="1"/>
          <p:nvPr/>
        </p:nvSpPr>
        <p:spPr>
          <a:xfrm>
            <a:off x="1218644" y="6484954"/>
            <a:ext cx="5154754" cy="3115884"/>
          </a:xfrm>
          <a:prstGeom prst="rect">
            <a:avLst/>
          </a:prstGeom>
        </p:spPr>
        <p:txBody>
          <a:bodyPr vert="horz" wrap="square" lIns="0" tIns="19335" rIns="0" bIns="0" rtlCol="0">
            <a:spAutoFit/>
          </a:bodyPr>
          <a:lstStyle/>
          <a:p>
            <a:pPr marL="19336" marR="7734">
              <a:lnSpc>
                <a:spcPct val="120100"/>
              </a:lnSpc>
              <a:spcBef>
                <a:spcPts val="152"/>
              </a:spcBef>
            </a:pPr>
            <a:r>
              <a:rPr sz="4263" spc="-15" dirty="0">
                <a:solidFill>
                  <a:srgbClr val="006FC0"/>
                </a:solidFill>
                <a:latin typeface="Calibri"/>
                <a:cs typeface="Calibri"/>
              </a:rPr>
              <a:t>printf("a+b</a:t>
            </a:r>
            <a:r>
              <a:rPr sz="4263" spc="38" dirty="0">
                <a:solidFill>
                  <a:srgbClr val="006FC0"/>
                </a:solidFill>
                <a:latin typeface="Calibri"/>
                <a:cs typeface="Calibri"/>
              </a:rPr>
              <a:t> </a:t>
            </a:r>
            <a:r>
              <a:rPr sz="4263" spc="-8" dirty="0">
                <a:solidFill>
                  <a:srgbClr val="006FC0"/>
                </a:solidFill>
                <a:latin typeface="Calibri"/>
                <a:cs typeface="Calibri"/>
              </a:rPr>
              <a:t>= %d</a:t>
            </a:r>
            <a:r>
              <a:rPr sz="4263" dirty="0">
                <a:solidFill>
                  <a:srgbClr val="006FC0"/>
                </a:solidFill>
                <a:latin typeface="Calibri"/>
                <a:cs typeface="Calibri"/>
              </a:rPr>
              <a:t> </a:t>
            </a:r>
            <a:r>
              <a:rPr sz="4263" spc="-8" dirty="0">
                <a:solidFill>
                  <a:srgbClr val="006FC0"/>
                </a:solidFill>
                <a:latin typeface="Calibri"/>
                <a:cs typeface="Calibri"/>
              </a:rPr>
              <a:t>\n",c); </a:t>
            </a:r>
            <a:r>
              <a:rPr sz="4263" spc="-944" dirty="0">
                <a:solidFill>
                  <a:srgbClr val="006FC0"/>
                </a:solidFill>
                <a:latin typeface="Calibri"/>
                <a:cs typeface="Calibri"/>
              </a:rPr>
              <a:t> </a:t>
            </a:r>
            <a:r>
              <a:rPr sz="4263" spc="-8" dirty="0">
                <a:solidFill>
                  <a:srgbClr val="006FC0"/>
                </a:solidFill>
                <a:latin typeface="Calibri"/>
                <a:cs typeface="Calibri"/>
              </a:rPr>
              <a:t>c</a:t>
            </a:r>
            <a:r>
              <a:rPr sz="4263" spc="15" dirty="0">
                <a:solidFill>
                  <a:srgbClr val="006FC0"/>
                </a:solidFill>
                <a:latin typeface="Calibri"/>
                <a:cs typeface="Calibri"/>
              </a:rPr>
              <a:t> </a:t>
            </a:r>
            <a:r>
              <a:rPr sz="4263" spc="-8" dirty="0">
                <a:solidFill>
                  <a:srgbClr val="006FC0"/>
                </a:solidFill>
                <a:latin typeface="Calibri"/>
                <a:cs typeface="Calibri"/>
              </a:rPr>
              <a:t>=</a:t>
            </a:r>
            <a:r>
              <a:rPr sz="4263" spc="-15" dirty="0">
                <a:solidFill>
                  <a:srgbClr val="006FC0"/>
                </a:solidFill>
                <a:latin typeface="Calibri"/>
                <a:cs typeface="Calibri"/>
              </a:rPr>
              <a:t> </a:t>
            </a:r>
            <a:r>
              <a:rPr sz="4263" spc="-8" dirty="0">
                <a:solidFill>
                  <a:srgbClr val="006FC0"/>
                </a:solidFill>
                <a:latin typeface="Calibri"/>
                <a:cs typeface="Calibri"/>
              </a:rPr>
              <a:t>a-b;</a:t>
            </a:r>
            <a:endParaRPr sz="4263">
              <a:latin typeface="Calibri"/>
              <a:cs typeface="Calibri"/>
            </a:endParaRPr>
          </a:p>
          <a:p>
            <a:pPr marL="19336" marR="111181">
              <a:lnSpc>
                <a:spcPct val="119600"/>
              </a:lnSpc>
              <a:spcBef>
                <a:spcPts val="8"/>
              </a:spcBef>
            </a:pPr>
            <a:r>
              <a:rPr sz="4263" spc="-15" dirty="0">
                <a:solidFill>
                  <a:srgbClr val="006FC0"/>
                </a:solidFill>
                <a:latin typeface="Calibri"/>
                <a:cs typeface="Calibri"/>
              </a:rPr>
              <a:t>printf("a-b</a:t>
            </a:r>
            <a:r>
              <a:rPr sz="4263" spc="30" dirty="0">
                <a:solidFill>
                  <a:srgbClr val="006FC0"/>
                </a:solidFill>
                <a:latin typeface="Calibri"/>
                <a:cs typeface="Calibri"/>
              </a:rPr>
              <a:t> </a:t>
            </a:r>
            <a:r>
              <a:rPr sz="4263" spc="-8" dirty="0">
                <a:solidFill>
                  <a:srgbClr val="006FC0"/>
                </a:solidFill>
                <a:latin typeface="Calibri"/>
                <a:cs typeface="Calibri"/>
              </a:rPr>
              <a:t>=</a:t>
            </a:r>
            <a:r>
              <a:rPr sz="4263" spc="-15" dirty="0">
                <a:solidFill>
                  <a:srgbClr val="006FC0"/>
                </a:solidFill>
                <a:latin typeface="Calibri"/>
                <a:cs typeface="Calibri"/>
              </a:rPr>
              <a:t> </a:t>
            </a:r>
            <a:r>
              <a:rPr sz="4263" spc="-8" dirty="0">
                <a:solidFill>
                  <a:srgbClr val="006FC0"/>
                </a:solidFill>
                <a:latin typeface="Calibri"/>
                <a:cs typeface="Calibri"/>
              </a:rPr>
              <a:t>%d</a:t>
            </a:r>
            <a:r>
              <a:rPr sz="4263" dirty="0">
                <a:solidFill>
                  <a:srgbClr val="006FC0"/>
                </a:solidFill>
                <a:latin typeface="Calibri"/>
                <a:cs typeface="Calibri"/>
              </a:rPr>
              <a:t> </a:t>
            </a:r>
            <a:r>
              <a:rPr sz="4263" spc="-8" dirty="0">
                <a:solidFill>
                  <a:srgbClr val="006FC0"/>
                </a:solidFill>
                <a:latin typeface="Calibri"/>
                <a:cs typeface="Calibri"/>
              </a:rPr>
              <a:t>\n",c); </a:t>
            </a:r>
            <a:r>
              <a:rPr sz="4263" spc="-944" dirty="0">
                <a:solidFill>
                  <a:srgbClr val="006FC0"/>
                </a:solidFill>
                <a:latin typeface="Calibri"/>
                <a:cs typeface="Calibri"/>
              </a:rPr>
              <a:t> </a:t>
            </a:r>
            <a:r>
              <a:rPr sz="4263" spc="-8" dirty="0">
                <a:solidFill>
                  <a:srgbClr val="006FC0"/>
                </a:solidFill>
                <a:latin typeface="Calibri"/>
                <a:cs typeface="Calibri"/>
              </a:rPr>
              <a:t>c</a:t>
            </a:r>
            <a:r>
              <a:rPr sz="4263" spc="15" dirty="0">
                <a:solidFill>
                  <a:srgbClr val="006FC0"/>
                </a:solidFill>
                <a:latin typeface="Calibri"/>
                <a:cs typeface="Calibri"/>
              </a:rPr>
              <a:t> </a:t>
            </a:r>
            <a:r>
              <a:rPr sz="4263" spc="-8" dirty="0">
                <a:solidFill>
                  <a:srgbClr val="006FC0"/>
                </a:solidFill>
                <a:latin typeface="Calibri"/>
                <a:cs typeface="Calibri"/>
              </a:rPr>
              <a:t>=</a:t>
            </a:r>
            <a:r>
              <a:rPr sz="4263" spc="-15" dirty="0">
                <a:solidFill>
                  <a:srgbClr val="006FC0"/>
                </a:solidFill>
                <a:latin typeface="Calibri"/>
                <a:cs typeface="Calibri"/>
              </a:rPr>
              <a:t> </a:t>
            </a:r>
            <a:r>
              <a:rPr sz="4263" spc="-8" dirty="0">
                <a:solidFill>
                  <a:srgbClr val="006FC0"/>
                </a:solidFill>
                <a:latin typeface="Calibri"/>
                <a:cs typeface="Calibri"/>
              </a:rPr>
              <a:t>a*b;</a:t>
            </a:r>
            <a:endParaRPr sz="4263">
              <a:latin typeface="Calibri"/>
              <a:cs typeface="Calibri"/>
            </a:endParaRPr>
          </a:p>
        </p:txBody>
      </p:sp>
      <p:sp>
        <p:nvSpPr>
          <p:cNvPr id="6" name="object 6"/>
          <p:cNvSpPr txBox="1"/>
          <p:nvPr/>
        </p:nvSpPr>
        <p:spPr>
          <a:xfrm>
            <a:off x="8980012" y="1306438"/>
            <a:ext cx="8133336" cy="9076747"/>
          </a:xfrm>
          <a:prstGeom prst="rect">
            <a:avLst/>
          </a:prstGeom>
        </p:spPr>
        <p:txBody>
          <a:bodyPr vert="horz" wrap="square" lIns="0" tIns="19335" rIns="0" bIns="0" rtlCol="0">
            <a:spAutoFit/>
          </a:bodyPr>
          <a:lstStyle/>
          <a:p>
            <a:pPr marL="2290320" marR="538501" indent="-561704">
              <a:lnSpc>
                <a:spcPct val="115900"/>
              </a:lnSpc>
              <a:spcBef>
                <a:spcPts val="152"/>
              </a:spcBef>
            </a:pPr>
            <a:r>
              <a:rPr sz="4872" spc="-15" dirty="0">
                <a:solidFill>
                  <a:srgbClr val="006FC0"/>
                </a:solidFill>
                <a:latin typeface="Calibri"/>
                <a:cs typeface="Calibri"/>
              </a:rPr>
              <a:t>printf("a*b</a:t>
            </a:r>
            <a:r>
              <a:rPr sz="4872" spc="46" dirty="0">
                <a:solidFill>
                  <a:srgbClr val="006FC0"/>
                </a:solidFill>
                <a:latin typeface="Calibri"/>
                <a:cs typeface="Calibri"/>
              </a:rPr>
              <a:t> </a:t>
            </a:r>
            <a:r>
              <a:rPr sz="4872" dirty="0">
                <a:solidFill>
                  <a:srgbClr val="006FC0"/>
                </a:solidFill>
                <a:latin typeface="Calibri"/>
                <a:cs typeface="Calibri"/>
              </a:rPr>
              <a:t>=</a:t>
            </a:r>
            <a:r>
              <a:rPr sz="4872" spc="-8" dirty="0">
                <a:solidFill>
                  <a:srgbClr val="006FC0"/>
                </a:solidFill>
                <a:latin typeface="Calibri"/>
                <a:cs typeface="Calibri"/>
              </a:rPr>
              <a:t> </a:t>
            </a:r>
            <a:r>
              <a:rPr sz="4872" dirty="0">
                <a:solidFill>
                  <a:srgbClr val="006FC0"/>
                </a:solidFill>
                <a:latin typeface="Calibri"/>
                <a:cs typeface="Calibri"/>
              </a:rPr>
              <a:t>%d</a:t>
            </a:r>
            <a:r>
              <a:rPr sz="4872" spc="8" dirty="0">
                <a:solidFill>
                  <a:srgbClr val="006FC0"/>
                </a:solidFill>
                <a:latin typeface="Calibri"/>
                <a:cs typeface="Calibri"/>
              </a:rPr>
              <a:t> </a:t>
            </a:r>
            <a:r>
              <a:rPr sz="4872" spc="-8" dirty="0">
                <a:solidFill>
                  <a:srgbClr val="006FC0"/>
                </a:solidFill>
                <a:latin typeface="Calibri"/>
                <a:cs typeface="Calibri"/>
              </a:rPr>
              <a:t>\n",c); </a:t>
            </a:r>
            <a:r>
              <a:rPr sz="4872" spc="-1081" dirty="0">
                <a:solidFill>
                  <a:srgbClr val="006FC0"/>
                </a:solidFill>
                <a:latin typeface="Calibri"/>
                <a:cs typeface="Calibri"/>
              </a:rPr>
              <a:t> </a:t>
            </a:r>
            <a:r>
              <a:rPr sz="4872" dirty="0">
                <a:solidFill>
                  <a:srgbClr val="006FC0"/>
                </a:solidFill>
                <a:latin typeface="Calibri"/>
                <a:cs typeface="Calibri"/>
              </a:rPr>
              <a:t>c</a:t>
            </a:r>
            <a:r>
              <a:rPr sz="4872" spc="-8" dirty="0">
                <a:solidFill>
                  <a:srgbClr val="006FC0"/>
                </a:solidFill>
                <a:latin typeface="Calibri"/>
                <a:cs typeface="Calibri"/>
              </a:rPr>
              <a:t> </a:t>
            </a:r>
            <a:r>
              <a:rPr sz="4872" dirty="0">
                <a:solidFill>
                  <a:srgbClr val="006FC0"/>
                </a:solidFill>
                <a:latin typeface="Calibri"/>
                <a:cs typeface="Calibri"/>
              </a:rPr>
              <a:t>=</a:t>
            </a:r>
            <a:r>
              <a:rPr sz="4872" spc="-8" dirty="0">
                <a:solidFill>
                  <a:srgbClr val="006FC0"/>
                </a:solidFill>
                <a:latin typeface="Calibri"/>
                <a:cs typeface="Calibri"/>
              </a:rPr>
              <a:t> </a:t>
            </a:r>
            <a:r>
              <a:rPr sz="4872" dirty="0">
                <a:solidFill>
                  <a:srgbClr val="006FC0"/>
                </a:solidFill>
                <a:latin typeface="Calibri"/>
                <a:cs typeface="Calibri"/>
              </a:rPr>
              <a:t>a/b;</a:t>
            </a:r>
            <a:endParaRPr sz="4872" dirty="0">
              <a:latin typeface="Calibri"/>
              <a:cs typeface="Calibri"/>
            </a:endParaRPr>
          </a:p>
          <a:p>
            <a:pPr marL="2290320" marR="46406">
              <a:lnSpc>
                <a:spcPts val="6806"/>
              </a:lnSpc>
              <a:spcBef>
                <a:spcPts val="358"/>
              </a:spcBef>
            </a:pPr>
            <a:r>
              <a:rPr sz="4872" spc="-15" dirty="0">
                <a:solidFill>
                  <a:srgbClr val="006FC0"/>
                </a:solidFill>
                <a:latin typeface="Calibri"/>
                <a:cs typeface="Calibri"/>
              </a:rPr>
              <a:t>printf("a/b</a:t>
            </a:r>
            <a:r>
              <a:rPr sz="4872" spc="30" dirty="0">
                <a:solidFill>
                  <a:srgbClr val="006FC0"/>
                </a:solidFill>
                <a:latin typeface="Calibri"/>
                <a:cs typeface="Calibri"/>
              </a:rPr>
              <a:t> </a:t>
            </a:r>
            <a:r>
              <a:rPr sz="4872" dirty="0">
                <a:solidFill>
                  <a:srgbClr val="006FC0"/>
                </a:solidFill>
                <a:latin typeface="Calibri"/>
                <a:cs typeface="Calibri"/>
              </a:rPr>
              <a:t>=</a:t>
            </a:r>
            <a:r>
              <a:rPr sz="4872" spc="-8" dirty="0">
                <a:solidFill>
                  <a:srgbClr val="006FC0"/>
                </a:solidFill>
                <a:latin typeface="Calibri"/>
                <a:cs typeface="Calibri"/>
              </a:rPr>
              <a:t> </a:t>
            </a:r>
            <a:r>
              <a:rPr sz="4872" spc="8" dirty="0">
                <a:solidFill>
                  <a:srgbClr val="006FC0"/>
                </a:solidFill>
                <a:latin typeface="Calibri"/>
                <a:cs typeface="Calibri"/>
              </a:rPr>
              <a:t>%d</a:t>
            </a:r>
            <a:r>
              <a:rPr sz="4872" spc="-8" dirty="0">
                <a:solidFill>
                  <a:srgbClr val="006FC0"/>
                </a:solidFill>
                <a:latin typeface="Calibri"/>
                <a:cs typeface="Calibri"/>
              </a:rPr>
              <a:t> \n",c); </a:t>
            </a:r>
            <a:r>
              <a:rPr sz="4872" spc="-1081" dirty="0">
                <a:solidFill>
                  <a:srgbClr val="006FC0"/>
                </a:solidFill>
                <a:latin typeface="Calibri"/>
                <a:cs typeface="Calibri"/>
              </a:rPr>
              <a:t> </a:t>
            </a:r>
            <a:r>
              <a:rPr sz="4872" dirty="0">
                <a:solidFill>
                  <a:srgbClr val="006FC0"/>
                </a:solidFill>
                <a:latin typeface="Calibri"/>
                <a:cs typeface="Calibri"/>
              </a:rPr>
              <a:t>c</a:t>
            </a:r>
            <a:r>
              <a:rPr sz="4872" spc="-8" dirty="0">
                <a:solidFill>
                  <a:srgbClr val="006FC0"/>
                </a:solidFill>
                <a:latin typeface="Calibri"/>
                <a:cs typeface="Calibri"/>
              </a:rPr>
              <a:t> </a:t>
            </a:r>
            <a:r>
              <a:rPr sz="4872" dirty="0">
                <a:solidFill>
                  <a:srgbClr val="006FC0"/>
                </a:solidFill>
                <a:latin typeface="Calibri"/>
                <a:cs typeface="Calibri"/>
              </a:rPr>
              <a:t>=</a:t>
            </a:r>
            <a:r>
              <a:rPr sz="4872" spc="-23" dirty="0">
                <a:solidFill>
                  <a:srgbClr val="006FC0"/>
                </a:solidFill>
                <a:latin typeface="Calibri"/>
                <a:cs typeface="Calibri"/>
              </a:rPr>
              <a:t> </a:t>
            </a:r>
            <a:r>
              <a:rPr sz="4872" dirty="0">
                <a:solidFill>
                  <a:srgbClr val="006FC0"/>
                </a:solidFill>
                <a:latin typeface="Calibri"/>
                <a:cs typeface="Calibri"/>
              </a:rPr>
              <a:t>a%b;</a:t>
            </a:r>
            <a:endParaRPr sz="4872" dirty="0">
              <a:latin typeface="Calibri"/>
              <a:cs typeface="Calibri"/>
            </a:endParaRPr>
          </a:p>
          <a:p>
            <a:pPr marL="1728616">
              <a:spcBef>
                <a:spcPts val="540"/>
              </a:spcBef>
            </a:pPr>
            <a:r>
              <a:rPr sz="4872" spc="-23" dirty="0">
                <a:solidFill>
                  <a:srgbClr val="006FC0"/>
                </a:solidFill>
                <a:latin typeface="Calibri"/>
                <a:cs typeface="Calibri"/>
              </a:rPr>
              <a:t>printf(“a%b</a:t>
            </a:r>
            <a:r>
              <a:rPr sz="4872" spc="15" dirty="0">
                <a:solidFill>
                  <a:srgbClr val="006FC0"/>
                </a:solidFill>
                <a:latin typeface="Calibri"/>
                <a:cs typeface="Calibri"/>
              </a:rPr>
              <a:t> </a:t>
            </a:r>
            <a:r>
              <a:rPr sz="4872" dirty="0">
                <a:solidFill>
                  <a:srgbClr val="006FC0"/>
                </a:solidFill>
                <a:latin typeface="Calibri"/>
                <a:cs typeface="Calibri"/>
              </a:rPr>
              <a:t>=</a:t>
            </a:r>
            <a:r>
              <a:rPr sz="4872" spc="-8" dirty="0">
                <a:solidFill>
                  <a:srgbClr val="006FC0"/>
                </a:solidFill>
                <a:latin typeface="Calibri"/>
                <a:cs typeface="Calibri"/>
              </a:rPr>
              <a:t> </a:t>
            </a:r>
            <a:r>
              <a:rPr sz="4872" dirty="0">
                <a:solidFill>
                  <a:srgbClr val="006FC0"/>
                </a:solidFill>
                <a:latin typeface="Calibri"/>
                <a:cs typeface="Calibri"/>
              </a:rPr>
              <a:t>%d </a:t>
            </a:r>
            <a:r>
              <a:rPr sz="4872" spc="-8" dirty="0">
                <a:solidFill>
                  <a:srgbClr val="006FC0"/>
                </a:solidFill>
                <a:latin typeface="Calibri"/>
                <a:cs typeface="Calibri"/>
              </a:rPr>
              <a:t>\n",c);</a:t>
            </a:r>
            <a:endParaRPr sz="4872" dirty="0">
              <a:latin typeface="Calibri"/>
              <a:cs typeface="Calibri"/>
            </a:endParaRPr>
          </a:p>
          <a:p>
            <a:pPr marL="2850090">
              <a:spcBef>
                <a:spcPts val="929"/>
              </a:spcBef>
            </a:pPr>
            <a:r>
              <a:rPr sz="4872" spc="-15" dirty="0">
                <a:solidFill>
                  <a:srgbClr val="006FC0"/>
                </a:solidFill>
                <a:latin typeface="Calibri"/>
                <a:cs typeface="Calibri"/>
              </a:rPr>
              <a:t>return</a:t>
            </a:r>
            <a:r>
              <a:rPr sz="4872" spc="-69" dirty="0">
                <a:solidFill>
                  <a:srgbClr val="006FC0"/>
                </a:solidFill>
                <a:latin typeface="Calibri"/>
                <a:cs typeface="Calibri"/>
              </a:rPr>
              <a:t> </a:t>
            </a:r>
            <a:r>
              <a:rPr sz="4872" spc="-8" dirty="0">
                <a:solidFill>
                  <a:srgbClr val="006FC0"/>
                </a:solidFill>
                <a:latin typeface="Calibri"/>
                <a:cs typeface="Calibri"/>
              </a:rPr>
              <a:t>0;</a:t>
            </a:r>
            <a:endParaRPr sz="4872" dirty="0">
              <a:latin typeface="Calibri"/>
              <a:cs typeface="Calibri"/>
            </a:endParaRPr>
          </a:p>
          <a:p>
            <a:pPr marL="58007">
              <a:lnSpc>
                <a:spcPts val="5725"/>
              </a:lnSpc>
              <a:spcBef>
                <a:spcPts val="2961"/>
              </a:spcBef>
              <a:tabLst>
                <a:tab pos="1728616" algn="l"/>
              </a:tabLst>
            </a:pPr>
            <a:r>
              <a:rPr sz="3654" b="1" u="heavy" spc="-8" dirty="0">
                <a:solidFill>
                  <a:srgbClr val="00AF50"/>
                </a:solidFill>
                <a:uFill>
                  <a:solidFill>
                    <a:srgbClr val="00AF50"/>
                  </a:solidFill>
                </a:uFill>
                <a:latin typeface="Calibri"/>
                <a:cs typeface="Calibri"/>
              </a:rPr>
              <a:t>output:</a:t>
            </a:r>
            <a:r>
              <a:rPr sz="3654" b="1" spc="-8" dirty="0">
                <a:solidFill>
                  <a:srgbClr val="00AF50"/>
                </a:solidFill>
                <a:latin typeface="Calibri"/>
                <a:cs typeface="Calibri"/>
              </a:rPr>
              <a:t>	</a:t>
            </a:r>
            <a:r>
              <a:rPr sz="7308" baseline="22569" dirty="0">
                <a:solidFill>
                  <a:srgbClr val="006FC0"/>
                </a:solidFill>
                <a:latin typeface="Calibri"/>
                <a:cs typeface="Calibri"/>
              </a:rPr>
              <a:t>}</a:t>
            </a:r>
            <a:endParaRPr sz="7308" baseline="22569" dirty="0">
              <a:latin typeface="Calibri"/>
              <a:cs typeface="Calibri"/>
            </a:endParaRPr>
          </a:p>
          <a:p>
            <a:pPr marL="58007">
              <a:lnSpc>
                <a:spcPts val="4263"/>
              </a:lnSpc>
            </a:pPr>
            <a:r>
              <a:rPr sz="3654" b="1" dirty="0">
                <a:solidFill>
                  <a:srgbClr val="00AF50"/>
                </a:solidFill>
                <a:latin typeface="Calibri"/>
                <a:cs typeface="Calibri"/>
              </a:rPr>
              <a:t>a+b</a:t>
            </a:r>
            <a:r>
              <a:rPr sz="3654" b="1" spc="-91" dirty="0">
                <a:solidFill>
                  <a:srgbClr val="00AF50"/>
                </a:solidFill>
                <a:latin typeface="Calibri"/>
                <a:cs typeface="Calibri"/>
              </a:rPr>
              <a:t> </a:t>
            </a:r>
            <a:r>
              <a:rPr sz="3654" b="1" dirty="0">
                <a:solidFill>
                  <a:srgbClr val="00AF50"/>
                </a:solidFill>
                <a:latin typeface="Calibri"/>
                <a:cs typeface="Calibri"/>
              </a:rPr>
              <a:t>=</a:t>
            </a:r>
            <a:r>
              <a:rPr sz="3654" b="1" spc="-76" dirty="0">
                <a:solidFill>
                  <a:srgbClr val="00AF50"/>
                </a:solidFill>
                <a:latin typeface="Calibri"/>
                <a:cs typeface="Calibri"/>
              </a:rPr>
              <a:t> </a:t>
            </a:r>
            <a:r>
              <a:rPr sz="3654" b="1" dirty="0">
                <a:solidFill>
                  <a:srgbClr val="00AF50"/>
                </a:solidFill>
                <a:latin typeface="Calibri"/>
                <a:cs typeface="Calibri"/>
              </a:rPr>
              <a:t>13</a:t>
            </a:r>
            <a:endParaRPr sz="3654" dirty="0">
              <a:latin typeface="Calibri"/>
              <a:cs typeface="Calibri"/>
            </a:endParaRPr>
          </a:p>
          <a:p>
            <a:pPr marL="58007"/>
            <a:r>
              <a:rPr sz="3654" b="1" spc="-8" dirty="0">
                <a:solidFill>
                  <a:srgbClr val="00AF50"/>
                </a:solidFill>
                <a:latin typeface="Calibri"/>
                <a:cs typeface="Calibri"/>
              </a:rPr>
              <a:t>a-b</a:t>
            </a:r>
            <a:r>
              <a:rPr sz="3654" b="1" spc="-61" dirty="0">
                <a:solidFill>
                  <a:srgbClr val="00AF50"/>
                </a:solidFill>
                <a:latin typeface="Calibri"/>
                <a:cs typeface="Calibri"/>
              </a:rPr>
              <a:t> </a:t>
            </a:r>
            <a:r>
              <a:rPr sz="3654" b="1" dirty="0">
                <a:solidFill>
                  <a:srgbClr val="00AF50"/>
                </a:solidFill>
                <a:latin typeface="Calibri"/>
                <a:cs typeface="Calibri"/>
              </a:rPr>
              <a:t>=</a:t>
            </a:r>
            <a:r>
              <a:rPr sz="3654" b="1" spc="-46" dirty="0">
                <a:solidFill>
                  <a:srgbClr val="00AF50"/>
                </a:solidFill>
                <a:latin typeface="Calibri"/>
                <a:cs typeface="Calibri"/>
              </a:rPr>
              <a:t> </a:t>
            </a:r>
            <a:r>
              <a:rPr sz="3654" b="1" dirty="0">
                <a:solidFill>
                  <a:srgbClr val="00AF50"/>
                </a:solidFill>
                <a:latin typeface="Calibri"/>
                <a:cs typeface="Calibri"/>
              </a:rPr>
              <a:t>5</a:t>
            </a:r>
            <a:endParaRPr sz="3654" dirty="0">
              <a:latin typeface="Calibri"/>
              <a:cs typeface="Calibri"/>
            </a:endParaRPr>
          </a:p>
          <a:p>
            <a:pPr marL="58007"/>
            <a:r>
              <a:rPr sz="3654" b="1" dirty="0">
                <a:solidFill>
                  <a:srgbClr val="00AF50"/>
                </a:solidFill>
                <a:latin typeface="Calibri"/>
                <a:cs typeface="Calibri"/>
              </a:rPr>
              <a:t>a*b</a:t>
            </a:r>
            <a:r>
              <a:rPr sz="3654" b="1" spc="-46" dirty="0">
                <a:solidFill>
                  <a:srgbClr val="00AF50"/>
                </a:solidFill>
                <a:latin typeface="Calibri"/>
                <a:cs typeface="Calibri"/>
              </a:rPr>
              <a:t> </a:t>
            </a:r>
            <a:r>
              <a:rPr sz="3654" b="1" dirty="0">
                <a:solidFill>
                  <a:srgbClr val="00AF50"/>
                </a:solidFill>
                <a:latin typeface="Calibri"/>
                <a:cs typeface="Calibri"/>
              </a:rPr>
              <a:t>=</a:t>
            </a:r>
            <a:r>
              <a:rPr sz="3654" b="1" spc="-38" dirty="0">
                <a:solidFill>
                  <a:srgbClr val="00AF50"/>
                </a:solidFill>
                <a:latin typeface="Calibri"/>
                <a:cs typeface="Calibri"/>
              </a:rPr>
              <a:t> </a:t>
            </a:r>
            <a:r>
              <a:rPr sz="3654" b="1" spc="-8" dirty="0">
                <a:solidFill>
                  <a:srgbClr val="00AF50"/>
                </a:solidFill>
                <a:latin typeface="Calibri"/>
                <a:cs typeface="Calibri"/>
              </a:rPr>
              <a:t>36</a:t>
            </a:r>
            <a:endParaRPr sz="3654" dirty="0">
              <a:latin typeface="Calibri"/>
              <a:cs typeface="Calibri"/>
            </a:endParaRPr>
          </a:p>
          <a:p>
            <a:pPr marL="58007">
              <a:lnSpc>
                <a:spcPts val="4050"/>
              </a:lnSpc>
            </a:pPr>
            <a:r>
              <a:rPr sz="3654" b="1" dirty="0">
                <a:solidFill>
                  <a:srgbClr val="00AF50"/>
                </a:solidFill>
                <a:latin typeface="Calibri"/>
                <a:cs typeface="Calibri"/>
              </a:rPr>
              <a:t>a/b</a:t>
            </a:r>
            <a:r>
              <a:rPr sz="3654" b="1" spc="-46" dirty="0">
                <a:solidFill>
                  <a:srgbClr val="00AF50"/>
                </a:solidFill>
                <a:latin typeface="Calibri"/>
                <a:cs typeface="Calibri"/>
              </a:rPr>
              <a:t> </a:t>
            </a:r>
            <a:r>
              <a:rPr sz="3654" b="1" dirty="0">
                <a:solidFill>
                  <a:srgbClr val="00AF50"/>
                </a:solidFill>
                <a:latin typeface="Calibri"/>
                <a:cs typeface="Calibri"/>
              </a:rPr>
              <a:t>=</a:t>
            </a:r>
            <a:r>
              <a:rPr sz="3654" b="1" spc="-53" dirty="0">
                <a:solidFill>
                  <a:srgbClr val="00AF50"/>
                </a:solidFill>
                <a:latin typeface="Calibri"/>
                <a:cs typeface="Calibri"/>
              </a:rPr>
              <a:t> </a:t>
            </a:r>
            <a:r>
              <a:rPr sz="3654" b="1" dirty="0">
                <a:solidFill>
                  <a:srgbClr val="00AF50"/>
                </a:solidFill>
                <a:latin typeface="Calibri"/>
                <a:cs typeface="Calibri"/>
              </a:rPr>
              <a:t>2</a:t>
            </a:r>
            <a:endParaRPr sz="3654" dirty="0">
              <a:latin typeface="Calibri"/>
              <a:cs typeface="Calibri"/>
            </a:endParaRPr>
          </a:p>
          <a:p>
            <a:pPr marL="58007">
              <a:lnSpc>
                <a:spcPts val="4050"/>
              </a:lnSpc>
            </a:pPr>
            <a:r>
              <a:rPr sz="3654" b="1" spc="-15" dirty="0">
                <a:solidFill>
                  <a:srgbClr val="00AF50"/>
                </a:solidFill>
                <a:latin typeface="Calibri"/>
                <a:cs typeface="Calibri"/>
              </a:rPr>
              <a:t>Remainder</a:t>
            </a:r>
            <a:r>
              <a:rPr sz="3654" b="1" spc="-38" dirty="0">
                <a:solidFill>
                  <a:srgbClr val="00AF50"/>
                </a:solidFill>
                <a:latin typeface="Calibri"/>
                <a:cs typeface="Calibri"/>
              </a:rPr>
              <a:t> </a:t>
            </a:r>
            <a:r>
              <a:rPr sz="3654" b="1" spc="-8" dirty="0">
                <a:solidFill>
                  <a:srgbClr val="00AF50"/>
                </a:solidFill>
                <a:latin typeface="Calibri"/>
                <a:cs typeface="Calibri"/>
              </a:rPr>
              <a:t>when</a:t>
            </a:r>
            <a:r>
              <a:rPr sz="3654" b="1" spc="-23" dirty="0">
                <a:solidFill>
                  <a:srgbClr val="00AF50"/>
                </a:solidFill>
                <a:latin typeface="Calibri"/>
                <a:cs typeface="Calibri"/>
              </a:rPr>
              <a:t> </a:t>
            </a:r>
            <a:r>
              <a:rPr sz="3654" b="1" dirty="0">
                <a:solidFill>
                  <a:srgbClr val="00AF50"/>
                </a:solidFill>
                <a:latin typeface="Calibri"/>
                <a:cs typeface="Calibri"/>
              </a:rPr>
              <a:t>a</a:t>
            </a:r>
            <a:r>
              <a:rPr sz="3654" b="1" spc="-23" dirty="0">
                <a:solidFill>
                  <a:srgbClr val="00AF50"/>
                </a:solidFill>
                <a:latin typeface="Calibri"/>
                <a:cs typeface="Calibri"/>
              </a:rPr>
              <a:t> </a:t>
            </a:r>
            <a:r>
              <a:rPr sz="3654" b="1" spc="-8" dirty="0">
                <a:solidFill>
                  <a:srgbClr val="00AF50"/>
                </a:solidFill>
                <a:latin typeface="Calibri"/>
                <a:cs typeface="Calibri"/>
              </a:rPr>
              <a:t>divided</a:t>
            </a:r>
            <a:r>
              <a:rPr sz="3654" b="1" spc="-23" dirty="0">
                <a:solidFill>
                  <a:srgbClr val="00AF50"/>
                </a:solidFill>
                <a:latin typeface="Calibri"/>
                <a:cs typeface="Calibri"/>
              </a:rPr>
              <a:t> </a:t>
            </a:r>
            <a:r>
              <a:rPr sz="3654" b="1" spc="-8" dirty="0">
                <a:solidFill>
                  <a:srgbClr val="00AF50"/>
                </a:solidFill>
                <a:latin typeface="Calibri"/>
                <a:cs typeface="Calibri"/>
              </a:rPr>
              <a:t>by </a:t>
            </a:r>
            <a:r>
              <a:rPr sz="3654" b="1" dirty="0">
                <a:solidFill>
                  <a:srgbClr val="00AF50"/>
                </a:solidFill>
                <a:latin typeface="Calibri"/>
                <a:cs typeface="Calibri"/>
              </a:rPr>
              <a:t>b=1</a:t>
            </a:r>
            <a:endParaRPr sz="3654" dirty="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3606875830"/>
              </p:ext>
            </p:extLst>
          </p:nvPr>
        </p:nvGraphicFramePr>
        <p:xfrm>
          <a:off x="5314905" y="2412182"/>
          <a:ext cx="8029615" cy="6264694"/>
        </p:xfrm>
        <a:graphic>
          <a:graphicData uri="http://schemas.openxmlformats.org/drawingml/2006/table">
            <a:tbl>
              <a:tblPr firstRow="1" bandRow="1">
                <a:tableStyleId>{2D5ABB26-0587-4C30-8999-92F81FD0307C}</a:tableStyleId>
              </a:tblPr>
              <a:tblGrid>
                <a:gridCol w="2345070">
                  <a:extLst>
                    <a:ext uri="{9D8B030D-6E8A-4147-A177-3AD203B41FA5}">
                      <a16:colId xmlns:a16="http://schemas.microsoft.com/office/drawing/2014/main" xmlns="" val="20000"/>
                    </a:ext>
                  </a:extLst>
                </a:gridCol>
                <a:gridCol w="3222792">
                  <a:extLst>
                    <a:ext uri="{9D8B030D-6E8A-4147-A177-3AD203B41FA5}">
                      <a16:colId xmlns:a16="http://schemas.microsoft.com/office/drawing/2014/main" xmlns="" val="20001"/>
                    </a:ext>
                  </a:extLst>
                </a:gridCol>
                <a:gridCol w="2461753">
                  <a:extLst>
                    <a:ext uri="{9D8B030D-6E8A-4147-A177-3AD203B41FA5}">
                      <a16:colId xmlns:a16="http://schemas.microsoft.com/office/drawing/2014/main" xmlns="" val="20002"/>
                    </a:ext>
                  </a:extLst>
                </a:gridCol>
              </a:tblGrid>
              <a:tr h="742787">
                <a:tc>
                  <a:txBody>
                    <a:bodyPr/>
                    <a:lstStyle/>
                    <a:p>
                      <a:pPr marL="31750">
                        <a:lnSpc>
                          <a:spcPts val="2085"/>
                        </a:lnSpc>
                      </a:pPr>
                      <a:r>
                        <a:rPr sz="3300" b="1" u="heavy" spc="-20" dirty="0">
                          <a:uFill>
                            <a:solidFill>
                              <a:srgbClr val="000000"/>
                            </a:solidFill>
                          </a:uFill>
                          <a:latin typeface="Calibri"/>
                          <a:cs typeface="Calibri"/>
                        </a:rPr>
                        <a:t>Operator</a:t>
                      </a:r>
                      <a:endParaRPr sz="3300">
                        <a:latin typeface="Calibri"/>
                        <a:cs typeface="Calibri"/>
                      </a:endParaRPr>
                    </a:p>
                  </a:txBody>
                  <a:tcPr marL="0" marR="0" marT="0" marB="0"/>
                </a:tc>
                <a:tc>
                  <a:txBody>
                    <a:bodyPr/>
                    <a:lstStyle/>
                    <a:p>
                      <a:pPr marL="361950">
                        <a:lnSpc>
                          <a:spcPts val="2085"/>
                        </a:lnSpc>
                      </a:pPr>
                      <a:r>
                        <a:rPr sz="3300" b="1" u="heavy" spc="-10" dirty="0">
                          <a:uFill>
                            <a:solidFill>
                              <a:srgbClr val="000000"/>
                            </a:solidFill>
                          </a:uFill>
                          <a:latin typeface="Calibri"/>
                          <a:cs typeface="Calibri"/>
                        </a:rPr>
                        <a:t>Example</a:t>
                      </a:r>
                      <a:endParaRPr sz="3300">
                        <a:latin typeface="Calibri"/>
                        <a:cs typeface="Calibri"/>
                      </a:endParaRPr>
                    </a:p>
                  </a:txBody>
                  <a:tcPr marL="0" marR="0" marT="0" marB="0"/>
                </a:tc>
                <a:tc>
                  <a:txBody>
                    <a:bodyPr/>
                    <a:lstStyle/>
                    <a:p>
                      <a:pPr marL="266065">
                        <a:lnSpc>
                          <a:spcPts val="2085"/>
                        </a:lnSpc>
                      </a:pPr>
                      <a:r>
                        <a:rPr sz="3300" b="1" u="heavy" spc="-15" dirty="0">
                          <a:uFill>
                            <a:solidFill>
                              <a:srgbClr val="000000"/>
                            </a:solidFill>
                          </a:uFill>
                          <a:latin typeface="Calibri"/>
                          <a:cs typeface="Calibri"/>
                        </a:rPr>
                        <a:t>Equivalent</a:t>
                      </a:r>
                      <a:endParaRPr sz="3300">
                        <a:latin typeface="Calibri"/>
                        <a:cs typeface="Calibri"/>
                      </a:endParaRPr>
                    </a:p>
                  </a:txBody>
                  <a:tcPr marL="0" marR="0" marT="0" marB="0"/>
                </a:tc>
                <a:extLst>
                  <a:ext uri="{0D108BD9-81ED-4DB2-BD59-A6C34878D82A}">
                    <a16:rowId xmlns:a16="http://schemas.microsoft.com/office/drawing/2014/main" xmlns="" val="10000"/>
                  </a:ext>
                </a:extLst>
              </a:tr>
              <a:tr h="955414">
                <a:tc>
                  <a:txBody>
                    <a:bodyPr/>
                    <a:lstStyle/>
                    <a:p>
                      <a:pPr marL="31750">
                        <a:lnSpc>
                          <a:spcPct val="100000"/>
                        </a:lnSpc>
                        <a:spcBef>
                          <a:spcPts val="330"/>
                        </a:spcBef>
                      </a:pPr>
                      <a:r>
                        <a:rPr sz="3300" b="1" dirty="0">
                          <a:solidFill>
                            <a:srgbClr val="000099"/>
                          </a:solidFill>
                          <a:latin typeface="Calibri"/>
                          <a:cs typeface="Calibri"/>
                        </a:rPr>
                        <a:t>=</a:t>
                      </a:r>
                      <a:endParaRPr sz="3300">
                        <a:latin typeface="Calibri"/>
                        <a:cs typeface="Calibri"/>
                      </a:endParaRPr>
                    </a:p>
                  </a:txBody>
                  <a:tcPr marL="0" marR="0" marT="63806" marB="0"/>
                </a:tc>
                <a:tc>
                  <a:txBody>
                    <a:bodyPr/>
                    <a:lstStyle/>
                    <a:p>
                      <a:pPr marL="361950">
                        <a:lnSpc>
                          <a:spcPct val="100000"/>
                        </a:lnSpc>
                        <a:spcBef>
                          <a:spcPts val="330"/>
                        </a:spcBef>
                      </a:pPr>
                      <a:r>
                        <a:rPr sz="3300" b="1" spc="-5" dirty="0">
                          <a:solidFill>
                            <a:srgbClr val="000099"/>
                          </a:solidFill>
                          <a:latin typeface="Calibri"/>
                          <a:cs typeface="Calibri"/>
                        </a:rPr>
                        <a:t>Assignment</a:t>
                      </a:r>
                      <a:endParaRPr sz="3300" dirty="0">
                        <a:latin typeface="Calibri"/>
                        <a:cs typeface="Calibri"/>
                      </a:endParaRPr>
                    </a:p>
                  </a:txBody>
                  <a:tcPr marL="0" marR="0" marT="63806" marB="0"/>
                </a:tc>
                <a:tc>
                  <a:txBody>
                    <a:bodyPr/>
                    <a:lstStyle/>
                    <a:p>
                      <a:pPr marL="266065">
                        <a:lnSpc>
                          <a:spcPct val="100000"/>
                        </a:lnSpc>
                        <a:spcBef>
                          <a:spcPts val="330"/>
                        </a:spcBef>
                      </a:pPr>
                      <a:r>
                        <a:rPr sz="3300" b="1" spc="-10" dirty="0">
                          <a:solidFill>
                            <a:srgbClr val="000099"/>
                          </a:solidFill>
                          <a:latin typeface="Calibri"/>
                          <a:cs typeface="Calibri"/>
                        </a:rPr>
                        <a:t>i=10</a:t>
                      </a:r>
                      <a:endParaRPr sz="3300" dirty="0">
                        <a:latin typeface="Calibri"/>
                        <a:cs typeface="Calibri"/>
                      </a:endParaRPr>
                    </a:p>
                  </a:txBody>
                  <a:tcPr marL="0" marR="0" marT="63806" marB="0"/>
                </a:tc>
                <a:extLst>
                  <a:ext uri="{0D108BD9-81ED-4DB2-BD59-A6C34878D82A}">
                    <a16:rowId xmlns:a16="http://schemas.microsoft.com/office/drawing/2014/main" xmlns="" val="10001"/>
                  </a:ext>
                </a:extLst>
              </a:tr>
              <a:tr h="956162">
                <a:tc>
                  <a:txBody>
                    <a:bodyPr/>
                    <a:lstStyle/>
                    <a:p>
                      <a:pPr marL="31750">
                        <a:lnSpc>
                          <a:spcPct val="100000"/>
                        </a:lnSpc>
                        <a:spcBef>
                          <a:spcPts val="330"/>
                        </a:spcBef>
                      </a:pPr>
                      <a:r>
                        <a:rPr sz="3300" b="1" spc="-10" dirty="0">
                          <a:solidFill>
                            <a:srgbClr val="000099"/>
                          </a:solidFill>
                          <a:latin typeface="Calibri"/>
                          <a:cs typeface="Calibri"/>
                        </a:rPr>
                        <a:t>+=</a:t>
                      </a:r>
                      <a:endParaRPr sz="3300">
                        <a:latin typeface="Calibri"/>
                        <a:cs typeface="Calibri"/>
                      </a:endParaRPr>
                    </a:p>
                  </a:txBody>
                  <a:tcPr marL="0" marR="0" marT="63806" marB="0"/>
                </a:tc>
                <a:tc>
                  <a:txBody>
                    <a:bodyPr/>
                    <a:lstStyle/>
                    <a:p>
                      <a:pPr marL="361950">
                        <a:lnSpc>
                          <a:spcPct val="100000"/>
                        </a:lnSpc>
                        <a:spcBef>
                          <a:spcPts val="330"/>
                        </a:spcBef>
                      </a:pPr>
                      <a:r>
                        <a:rPr sz="3300" b="1" spc="-5" dirty="0">
                          <a:solidFill>
                            <a:srgbClr val="000099"/>
                          </a:solidFill>
                          <a:latin typeface="Calibri"/>
                          <a:cs typeface="Calibri"/>
                        </a:rPr>
                        <a:t>i</a:t>
                      </a:r>
                      <a:r>
                        <a:rPr sz="3300" b="1" spc="-35" dirty="0">
                          <a:solidFill>
                            <a:srgbClr val="000099"/>
                          </a:solidFill>
                          <a:latin typeface="Calibri"/>
                          <a:cs typeface="Calibri"/>
                        </a:rPr>
                        <a:t> </a:t>
                      </a:r>
                      <a:r>
                        <a:rPr sz="3300" b="1" spc="-5" dirty="0">
                          <a:solidFill>
                            <a:srgbClr val="000099"/>
                          </a:solidFill>
                          <a:latin typeface="Calibri"/>
                          <a:cs typeface="Calibri"/>
                        </a:rPr>
                        <a:t>+=</a:t>
                      </a:r>
                      <a:r>
                        <a:rPr sz="3300" b="1" spc="-20" dirty="0">
                          <a:solidFill>
                            <a:srgbClr val="000099"/>
                          </a:solidFill>
                          <a:latin typeface="Calibri"/>
                          <a:cs typeface="Calibri"/>
                        </a:rPr>
                        <a:t> </a:t>
                      </a:r>
                      <a:r>
                        <a:rPr sz="3300" b="1" spc="-5" dirty="0">
                          <a:solidFill>
                            <a:srgbClr val="000099"/>
                          </a:solidFill>
                          <a:latin typeface="Calibri"/>
                          <a:cs typeface="Calibri"/>
                        </a:rPr>
                        <a:t>8</a:t>
                      </a:r>
                      <a:endParaRPr sz="3300">
                        <a:latin typeface="Calibri"/>
                        <a:cs typeface="Calibri"/>
                      </a:endParaRPr>
                    </a:p>
                  </a:txBody>
                  <a:tcPr marL="0" marR="0" marT="63806" marB="0"/>
                </a:tc>
                <a:tc>
                  <a:txBody>
                    <a:bodyPr/>
                    <a:lstStyle/>
                    <a:p>
                      <a:pPr marL="266065">
                        <a:lnSpc>
                          <a:spcPct val="100000"/>
                        </a:lnSpc>
                        <a:spcBef>
                          <a:spcPts val="330"/>
                        </a:spcBef>
                      </a:pPr>
                      <a:r>
                        <a:rPr sz="3300" b="1" spc="-5" dirty="0">
                          <a:solidFill>
                            <a:srgbClr val="000099"/>
                          </a:solidFill>
                          <a:latin typeface="Calibri"/>
                          <a:cs typeface="Calibri"/>
                        </a:rPr>
                        <a:t>i</a:t>
                      </a:r>
                      <a:r>
                        <a:rPr sz="3300" b="1" spc="-25" dirty="0">
                          <a:solidFill>
                            <a:srgbClr val="000099"/>
                          </a:solidFill>
                          <a:latin typeface="Calibri"/>
                          <a:cs typeface="Calibri"/>
                        </a:rPr>
                        <a:t> </a:t>
                      </a:r>
                      <a:r>
                        <a:rPr sz="3300" b="1" spc="-5" dirty="0">
                          <a:solidFill>
                            <a:srgbClr val="000099"/>
                          </a:solidFill>
                          <a:latin typeface="Calibri"/>
                          <a:cs typeface="Calibri"/>
                        </a:rPr>
                        <a:t>=</a:t>
                      </a:r>
                      <a:r>
                        <a:rPr sz="3300" b="1" dirty="0">
                          <a:solidFill>
                            <a:srgbClr val="000099"/>
                          </a:solidFill>
                          <a:latin typeface="Calibri"/>
                          <a:cs typeface="Calibri"/>
                        </a:rPr>
                        <a:t> </a:t>
                      </a:r>
                      <a:r>
                        <a:rPr sz="3300" b="1" spc="-5" dirty="0">
                          <a:solidFill>
                            <a:srgbClr val="000099"/>
                          </a:solidFill>
                          <a:latin typeface="Calibri"/>
                          <a:cs typeface="Calibri"/>
                        </a:rPr>
                        <a:t>i</a:t>
                      </a:r>
                      <a:r>
                        <a:rPr sz="3300" b="1" spc="-25" dirty="0">
                          <a:solidFill>
                            <a:srgbClr val="000099"/>
                          </a:solidFill>
                          <a:latin typeface="Calibri"/>
                          <a:cs typeface="Calibri"/>
                        </a:rPr>
                        <a:t> </a:t>
                      </a:r>
                      <a:r>
                        <a:rPr sz="3300" b="1" spc="-5" dirty="0">
                          <a:solidFill>
                            <a:srgbClr val="000099"/>
                          </a:solidFill>
                          <a:latin typeface="Calibri"/>
                          <a:cs typeface="Calibri"/>
                        </a:rPr>
                        <a:t>+ 8</a:t>
                      </a:r>
                      <a:endParaRPr sz="3300">
                        <a:latin typeface="Calibri"/>
                        <a:cs typeface="Calibri"/>
                      </a:endParaRPr>
                    </a:p>
                  </a:txBody>
                  <a:tcPr marL="0" marR="0" marT="63806" marB="0"/>
                </a:tc>
                <a:extLst>
                  <a:ext uri="{0D108BD9-81ED-4DB2-BD59-A6C34878D82A}">
                    <a16:rowId xmlns:a16="http://schemas.microsoft.com/office/drawing/2014/main" xmlns="" val="10002"/>
                  </a:ext>
                </a:extLst>
              </a:tr>
              <a:tr h="955800">
                <a:tc>
                  <a:txBody>
                    <a:bodyPr/>
                    <a:lstStyle/>
                    <a:p>
                      <a:pPr marL="31750">
                        <a:lnSpc>
                          <a:spcPct val="100000"/>
                        </a:lnSpc>
                        <a:spcBef>
                          <a:spcPts val="330"/>
                        </a:spcBef>
                      </a:pPr>
                      <a:r>
                        <a:rPr sz="3300" b="1" spc="-5" dirty="0">
                          <a:solidFill>
                            <a:srgbClr val="000099"/>
                          </a:solidFill>
                          <a:latin typeface="Calibri"/>
                          <a:cs typeface="Calibri"/>
                        </a:rPr>
                        <a:t>-=</a:t>
                      </a:r>
                      <a:endParaRPr sz="3300">
                        <a:latin typeface="Calibri"/>
                        <a:cs typeface="Calibri"/>
                      </a:endParaRPr>
                    </a:p>
                  </a:txBody>
                  <a:tcPr marL="0" marR="0" marT="63806" marB="0"/>
                </a:tc>
                <a:tc>
                  <a:txBody>
                    <a:bodyPr/>
                    <a:lstStyle/>
                    <a:p>
                      <a:pPr marL="361950">
                        <a:lnSpc>
                          <a:spcPct val="100000"/>
                        </a:lnSpc>
                        <a:spcBef>
                          <a:spcPts val="330"/>
                        </a:spcBef>
                      </a:pPr>
                      <a:r>
                        <a:rPr sz="3300" b="1" spc="-5" dirty="0">
                          <a:solidFill>
                            <a:srgbClr val="000099"/>
                          </a:solidFill>
                          <a:latin typeface="Calibri"/>
                          <a:cs typeface="Calibri"/>
                        </a:rPr>
                        <a:t>f</a:t>
                      </a:r>
                      <a:r>
                        <a:rPr sz="3300" b="1" spc="-20" dirty="0">
                          <a:solidFill>
                            <a:srgbClr val="000099"/>
                          </a:solidFill>
                          <a:latin typeface="Calibri"/>
                          <a:cs typeface="Calibri"/>
                        </a:rPr>
                        <a:t> </a:t>
                      </a:r>
                      <a:r>
                        <a:rPr sz="3300" b="1" spc="-5" dirty="0">
                          <a:solidFill>
                            <a:srgbClr val="000099"/>
                          </a:solidFill>
                          <a:latin typeface="Calibri"/>
                          <a:cs typeface="Calibri"/>
                        </a:rPr>
                        <a:t>-=</a:t>
                      </a:r>
                      <a:r>
                        <a:rPr sz="3300" b="1" spc="-15" dirty="0">
                          <a:solidFill>
                            <a:srgbClr val="000099"/>
                          </a:solidFill>
                          <a:latin typeface="Calibri"/>
                          <a:cs typeface="Calibri"/>
                        </a:rPr>
                        <a:t> </a:t>
                      </a:r>
                      <a:r>
                        <a:rPr sz="3300" b="1" spc="-5" dirty="0">
                          <a:solidFill>
                            <a:srgbClr val="000099"/>
                          </a:solidFill>
                          <a:latin typeface="Calibri"/>
                          <a:cs typeface="Calibri"/>
                        </a:rPr>
                        <a:t>8.0</a:t>
                      </a:r>
                      <a:endParaRPr sz="3300">
                        <a:latin typeface="Calibri"/>
                        <a:cs typeface="Calibri"/>
                      </a:endParaRPr>
                    </a:p>
                  </a:txBody>
                  <a:tcPr marL="0" marR="0" marT="63806" marB="0"/>
                </a:tc>
                <a:tc>
                  <a:txBody>
                    <a:bodyPr/>
                    <a:lstStyle/>
                    <a:p>
                      <a:pPr marL="266065">
                        <a:lnSpc>
                          <a:spcPct val="100000"/>
                        </a:lnSpc>
                        <a:spcBef>
                          <a:spcPts val="330"/>
                        </a:spcBef>
                      </a:pPr>
                      <a:r>
                        <a:rPr sz="3300" b="1" spc="-5" dirty="0">
                          <a:solidFill>
                            <a:srgbClr val="000099"/>
                          </a:solidFill>
                          <a:latin typeface="Calibri"/>
                          <a:cs typeface="Calibri"/>
                        </a:rPr>
                        <a:t>f</a:t>
                      </a:r>
                      <a:r>
                        <a:rPr sz="3300" b="1" spc="-15" dirty="0">
                          <a:solidFill>
                            <a:srgbClr val="000099"/>
                          </a:solidFill>
                          <a:latin typeface="Calibri"/>
                          <a:cs typeface="Calibri"/>
                        </a:rPr>
                        <a:t> </a:t>
                      </a:r>
                      <a:r>
                        <a:rPr sz="3300" b="1" spc="-5" dirty="0">
                          <a:solidFill>
                            <a:srgbClr val="000099"/>
                          </a:solidFill>
                          <a:latin typeface="Calibri"/>
                          <a:cs typeface="Calibri"/>
                        </a:rPr>
                        <a:t>=</a:t>
                      </a:r>
                      <a:r>
                        <a:rPr sz="3300" b="1" spc="-20" dirty="0">
                          <a:solidFill>
                            <a:srgbClr val="000099"/>
                          </a:solidFill>
                          <a:latin typeface="Calibri"/>
                          <a:cs typeface="Calibri"/>
                        </a:rPr>
                        <a:t> </a:t>
                      </a:r>
                      <a:r>
                        <a:rPr sz="3300" b="1" spc="-5" dirty="0">
                          <a:solidFill>
                            <a:srgbClr val="000099"/>
                          </a:solidFill>
                          <a:latin typeface="Calibri"/>
                          <a:cs typeface="Calibri"/>
                        </a:rPr>
                        <a:t>f</a:t>
                      </a:r>
                      <a:r>
                        <a:rPr sz="3300" b="1" dirty="0">
                          <a:solidFill>
                            <a:srgbClr val="000099"/>
                          </a:solidFill>
                          <a:latin typeface="Calibri"/>
                          <a:cs typeface="Calibri"/>
                        </a:rPr>
                        <a:t> </a:t>
                      </a:r>
                      <a:r>
                        <a:rPr sz="3300" b="1" spc="-5" dirty="0">
                          <a:solidFill>
                            <a:srgbClr val="000099"/>
                          </a:solidFill>
                          <a:latin typeface="Calibri"/>
                          <a:cs typeface="Calibri"/>
                        </a:rPr>
                        <a:t>-</a:t>
                      </a:r>
                      <a:r>
                        <a:rPr sz="3300" b="1" spc="-10" dirty="0">
                          <a:solidFill>
                            <a:srgbClr val="000099"/>
                          </a:solidFill>
                          <a:latin typeface="Calibri"/>
                          <a:cs typeface="Calibri"/>
                        </a:rPr>
                        <a:t> </a:t>
                      </a:r>
                      <a:r>
                        <a:rPr sz="3300" b="1" spc="-5" dirty="0">
                          <a:solidFill>
                            <a:srgbClr val="000099"/>
                          </a:solidFill>
                          <a:latin typeface="Calibri"/>
                          <a:cs typeface="Calibri"/>
                        </a:rPr>
                        <a:t>8.0</a:t>
                      </a:r>
                      <a:endParaRPr sz="3300">
                        <a:latin typeface="Calibri"/>
                        <a:cs typeface="Calibri"/>
                      </a:endParaRPr>
                    </a:p>
                  </a:txBody>
                  <a:tcPr marL="0" marR="0" marT="63806" marB="0"/>
                </a:tc>
                <a:extLst>
                  <a:ext uri="{0D108BD9-81ED-4DB2-BD59-A6C34878D82A}">
                    <a16:rowId xmlns:a16="http://schemas.microsoft.com/office/drawing/2014/main" xmlns="" val="10003"/>
                  </a:ext>
                </a:extLst>
              </a:tr>
              <a:tr h="955414">
                <a:tc>
                  <a:txBody>
                    <a:bodyPr/>
                    <a:lstStyle/>
                    <a:p>
                      <a:pPr marL="31750">
                        <a:lnSpc>
                          <a:spcPct val="100000"/>
                        </a:lnSpc>
                        <a:spcBef>
                          <a:spcPts val="325"/>
                        </a:spcBef>
                      </a:pPr>
                      <a:r>
                        <a:rPr sz="3300" b="1" spc="-10" dirty="0">
                          <a:solidFill>
                            <a:srgbClr val="000099"/>
                          </a:solidFill>
                          <a:latin typeface="Calibri"/>
                          <a:cs typeface="Calibri"/>
                        </a:rPr>
                        <a:t>*=</a:t>
                      </a:r>
                      <a:endParaRPr sz="3300">
                        <a:latin typeface="Calibri"/>
                        <a:cs typeface="Calibri"/>
                      </a:endParaRPr>
                    </a:p>
                  </a:txBody>
                  <a:tcPr marL="0" marR="0" marT="62839" marB="0"/>
                </a:tc>
                <a:tc>
                  <a:txBody>
                    <a:bodyPr/>
                    <a:lstStyle/>
                    <a:p>
                      <a:pPr marL="361950">
                        <a:lnSpc>
                          <a:spcPct val="100000"/>
                        </a:lnSpc>
                        <a:spcBef>
                          <a:spcPts val="325"/>
                        </a:spcBef>
                      </a:pPr>
                      <a:r>
                        <a:rPr sz="3300" b="1" spc="-5" dirty="0">
                          <a:solidFill>
                            <a:srgbClr val="000099"/>
                          </a:solidFill>
                          <a:latin typeface="Calibri"/>
                          <a:cs typeface="Calibri"/>
                        </a:rPr>
                        <a:t>i</a:t>
                      </a:r>
                      <a:r>
                        <a:rPr sz="3300" b="1" spc="-35" dirty="0">
                          <a:solidFill>
                            <a:srgbClr val="000099"/>
                          </a:solidFill>
                          <a:latin typeface="Calibri"/>
                          <a:cs typeface="Calibri"/>
                        </a:rPr>
                        <a:t> </a:t>
                      </a:r>
                      <a:r>
                        <a:rPr sz="3300" b="1" spc="-5" dirty="0">
                          <a:solidFill>
                            <a:srgbClr val="000099"/>
                          </a:solidFill>
                          <a:latin typeface="Calibri"/>
                          <a:cs typeface="Calibri"/>
                        </a:rPr>
                        <a:t>*=</a:t>
                      </a:r>
                      <a:r>
                        <a:rPr sz="3300" b="1" spc="-15" dirty="0">
                          <a:solidFill>
                            <a:srgbClr val="000099"/>
                          </a:solidFill>
                          <a:latin typeface="Calibri"/>
                          <a:cs typeface="Calibri"/>
                        </a:rPr>
                        <a:t> </a:t>
                      </a:r>
                      <a:r>
                        <a:rPr sz="3300" b="1" spc="-5" dirty="0">
                          <a:solidFill>
                            <a:srgbClr val="000099"/>
                          </a:solidFill>
                          <a:latin typeface="Calibri"/>
                          <a:cs typeface="Calibri"/>
                        </a:rPr>
                        <a:t>8</a:t>
                      </a:r>
                      <a:endParaRPr sz="3300">
                        <a:latin typeface="Calibri"/>
                        <a:cs typeface="Calibri"/>
                      </a:endParaRPr>
                    </a:p>
                  </a:txBody>
                  <a:tcPr marL="0" marR="0" marT="62839" marB="0"/>
                </a:tc>
                <a:tc>
                  <a:txBody>
                    <a:bodyPr/>
                    <a:lstStyle/>
                    <a:p>
                      <a:pPr marL="266065">
                        <a:lnSpc>
                          <a:spcPct val="100000"/>
                        </a:lnSpc>
                        <a:spcBef>
                          <a:spcPts val="325"/>
                        </a:spcBef>
                      </a:pPr>
                      <a:r>
                        <a:rPr sz="3300" b="1" spc="-5" dirty="0">
                          <a:solidFill>
                            <a:srgbClr val="000099"/>
                          </a:solidFill>
                          <a:latin typeface="Calibri"/>
                          <a:cs typeface="Calibri"/>
                        </a:rPr>
                        <a:t>i</a:t>
                      </a:r>
                      <a:r>
                        <a:rPr sz="3300" b="1" spc="-20" dirty="0">
                          <a:solidFill>
                            <a:srgbClr val="000099"/>
                          </a:solidFill>
                          <a:latin typeface="Calibri"/>
                          <a:cs typeface="Calibri"/>
                        </a:rPr>
                        <a:t> </a:t>
                      </a:r>
                      <a:r>
                        <a:rPr sz="3300" b="1" spc="-5" dirty="0">
                          <a:solidFill>
                            <a:srgbClr val="000099"/>
                          </a:solidFill>
                          <a:latin typeface="Calibri"/>
                          <a:cs typeface="Calibri"/>
                        </a:rPr>
                        <a:t>= i</a:t>
                      </a:r>
                      <a:r>
                        <a:rPr sz="3300" b="1" spc="-20" dirty="0">
                          <a:solidFill>
                            <a:srgbClr val="000099"/>
                          </a:solidFill>
                          <a:latin typeface="Calibri"/>
                          <a:cs typeface="Calibri"/>
                        </a:rPr>
                        <a:t> </a:t>
                      </a:r>
                      <a:r>
                        <a:rPr sz="3300" b="1" spc="-5" dirty="0">
                          <a:solidFill>
                            <a:srgbClr val="000099"/>
                          </a:solidFill>
                          <a:latin typeface="Calibri"/>
                          <a:cs typeface="Calibri"/>
                        </a:rPr>
                        <a:t>* 8</a:t>
                      </a:r>
                      <a:endParaRPr sz="3300">
                        <a:latin typeface="Calibri"/>
                        <a:cs typeface="Calibri"/>
                      </a:endParaRPr>
                    </a:p>
                  </a:txBody>
                  <a:tcPr marL="0" marR="0" marT="62839" marB="0"/>
                </a:tc>
                <a:extLst>
                  <a:ext uri="{0D108BD9-81ED-4DB2-BD59-A6C34878D82A}">
                    <a16:rowId xmlns:a16="http://schemas.microsoft.com/office/drawing/2014/main" xmlns="" val="10004"/>
                  </a:ext>
                </a:extLst>
              </a:tr>
              <a:tr h="956162">
                <a:tc>
                  <a:txBody>
                    <a:bodyPr/>
                    <a:lstStyle/>
                    <a:p>
                      <a:pPr marL="31750">
                        <a:lnSpc>
                          <a:spcPct val="100000"/>
                        </a:lnSpc>
                        <a:spcBef>
                          <a:spcPts val="330"/>
                        </a:spcBef>
                      </a:pPr>
                      <a:r>
                        <a:rPr sz="3300" b="1" spc="-5" dirty="0">
                          <a:solidFill>
                            <a:srgbClr val="000099"/>
                          </a:solidFill>
                          <a:latin typeface="Calibri"/>
                          <a:cs typeface="Calibri"/>
                        </a:rPr>
                        <a:t>/=</a:t>
                      </a:r>
                      <a:endParaRPr sz="3300">
                        <a:latin typeface="Calibri"/>
                        <a:cs typeface="Calibri"/>
                      </a:endParaRPr>
                    </a:p>
                  </a:txBody>
                  <a:tcPr marL="0" marR="0" marT="63806" marB="0"/>
                </a:tc>
                <a:tc>
                  <a:txBody>
                    <a:bodyPr/>
                    <a:lstStyle/>
                    <a:p>
                      <a:pPr marL="361950">
                        <a:lnSpc>
                          <a:spcPct val="100000"/>
                        </a:lnSpc>
                        <a:spcBef>
                          <a:spcPts val="330"/>
                        </a:spcBef>
                      </a:pPr>
                      <a:r>
                        <a:rPr sz="3300" b="1" spc="-5" dirty="0">
                          <a:solidFill>
                            <a:srgbClr val="000099"/>
                          </a:solidFill>
                          <a:latin typeface="Calibri"/>
                          <a:cs typeface="Calibri"/>
                        </a:rPr>
                        <a:t>i</a:t>
                      </a:r>
                      <a:r>
                        <a:rPr sz="3300" b="1" spc="-35" dirty="0">
                          <a:solidFill>
                            <a:srgbClr val="000099"/>
                          </a:solidFill>
                          <a:latin typeface="Calibri"/>
                          <a:cs typeface="Calibri"/>
                        </a:rPr>
                        <a:t> </a:t>
                      </a:r>
                      <a:r>
                        <a:rPr sz="3300" b="1" spc="-5" dirty="0">
                          <a:solidFill>
                            <a:srgbClr val="000099"/>
                          </a:solidFill>
                          <a:latin typeface="Calibri"/>
                          <a:cs typeface="Calibri"/>
                        </a:rPr>
                        <a:t>/=</a:t>
                      </a:r>
                      <a:r>
                        <a:rPr sz="3300" b="1" spc="-10" dirty="0">
                          <a:solidFill>
                            <a:srgbClr val="000099"/>
                          </a:solidFill>
                          <a:latin typeface="Calibri"/>
                          <a:cs typeface="Calibri"/>
                        </a:rPr>
                        <a:t> </a:t>
                      </a:r>
                      <a:r>
                        <a:rPr sz="3300" b="1" spc="-5" dirty="0">
                          <a:solidFill>
                            <a:srgbClr val="000099"/>
                          </a:solidFill>
                          <a:latin typeface="Calibri"/>
                          <a:cs typeface="Calibri"/>
                        </a:rPr>
                        <a:t>8</a:t>
                      </a:r>
                      <a:endParaRPr sz="3300">
                        <a:latin typeface="Calibri"/>
                        <a:cs typeface="Calibri"/>
                      </a:endParaRPr>
                    </a:p>
                  </a:txBody>
                  <a:tcPr marL="0" marR="0" marT="63806" marB="0"/>
                </a:tc>
                <a:tc>
                  <a:txBody>
                    <a:bodyPr/>
                    <a:lstStyle/>
                    <a:p>
                      <a:pPr marL="266065">
                        <a:lnSpc>
                          <a:spcPct val="100000"/>
                        </a:lnSpc>
                        <a:spcBef>
                          <a:spcPts val="330"/>
                        </a:spcBef>
                      </a:pPr>
                      <a:r>
                        <a:rPr sz="3300" b="1" spc="-5" dirty="0">
                          <a:solidFill>
                            <a:srgbClr val="000099"/>
                          </a:solidFill>
                          <a:latin typeface="Calibri"/>
                          <a:cs typeface="Calibri"/>
                        </a:rPr>
                        <a:t>i</a:t>
                      </a:r>
                      <a:r>
                        <a:rPr sz="3300" b="1" spc="-25" dirty="0">
                          <a:solidFill>
                            <a:srgbClr val="000099"/>
                          </a:solidFill>
                          <a:latin typeface="Calibri"/>
                          <a:cs typeface="Calibri"/>
                        </a:rPr>
                        <a:t> </a:t>
                      </a:r>
                      <a:r>
                        <a:rPr sz="3300" b="1" spc="-5" dirty="0">
                          <a:solidFill>
                            <a:srgbClr val="000099"/>
                          </a:solidFill>
                          <a:latin typeface="Calibri"/>
                          <a:cs typeface="Calibri"/>
                        </a:rPr>
                        <a:t>=</a:t>
                      </a:r>
                      <a:r>
                        <a:rPr sz="3300" b="1" dirty="0">
                          <a:solidFill>
                            <a:srgbClr val="000099"/>
                          </a:solidFill>
                          <a:latin typeface="Calibri"/>
                          <a:cs typeface="Calibri"/>
                        </a:rPr>
                        <a:t> </a:t>
                      </a:r>
                      <a:r>
                        <a:rPr sz="3300" b="1" spc="-5" dirty="0">
                          <a:solidFill>
                            <a:srgbClr val="000099"/>
                          </a:solidFill>
                          <a:latin typeface="Calibri"/>
                          <a:cs typeface="Calibri"/>
                        </a:rPr>
                        <a:t>i</a:t>
                      </a:r>
                      <a:r>
                        <a:rPr sz="3300" b="1" spc="-25" dirty="0">
                          <a:solidFill>
                            <a:srgbClr val="000099"/>
                          </a:solidFill>
                          <a:latin typeface="Calibri"/>
                          <a:cs typeface="Calibri"/>
                        </a:rPr>
                        <a:t> </a:t>
                      </a:r>
                      <a:r>
                        <a:rPr sz="3300" b="1" spc="-5" dirty="0">
                          <a:solidFill>
                            <a:srgbClr val="000099"/>
                          </a:solidFill>
                          <a:latin typeface="Calibri"/>
                          <a:cs typeface="Calibri"/>
                        </a:rPr>
                        <a:t>/</a:t>
                      </a:r>
                      <a:r>
                        <a:rPr sz="3300" b="1" spc="-10" dirty="0">
                          <a:solidFill>
                            <a:srgbClr val="000099"/>
                          </a:solidFill>
                          <a:latin typeface="Calibri"/>
                          <a:cs typeface="Calibri"/>
                        </a:rPr>
                        <a:t> </a:t>
                      </a:r>
                      <a:r>
                        <a:rPr sz="3300" b="1" spc="-5" dirty="0">
                          <a:solidFill>
                            <a:srgbClr val="000099"/>
                          </a:solidFill>
                          <a:latin typeface="Calibri"/>
                          <a:cs typeface="Calibri"/>
                        </a:rPr>
                        <a:t>8</a:t>
                      </a:r>
                      <a:endParaRPr sz="3300">
                        <a:latin typeface="Calibri"/>
                        <a:cs typeface="Calibri"/>
                      </a:endParaRPr>
                    </a:p>
                  </a:txBody>
                  <a:tcPr marL="0" marR="0" marT="63806" marB="0"/>
                </a:tc>
                <a:extLst>
                  <a:ext uri="{0D108BD9-81ED-4DB2-BD59-A6C34878D82A}">
                    <a16:rowId xmlns:a16="http://schemas.microsoft.com/office/drawing/2014/main" xmlns="" val="10005"/>
                  </a:ext>
                </a:extLst>
              </a:tr>
              <a:tr h="742955">
                <a:tc>
                  <a:txBody>
                    <a:bodyPr/>
                    <a:lstStyle/>
                    <a:p>
                      <a:pPr marL="31750">
                        <a:lnSpc>
                          <a:spcPct val="100000"/>
                        </a:lnSpc>
                        <a:spcBef>
                          <a:spcPts val="330"/>
                        </a:spcBef>
                      </a:pPr>
                      <a:r>
                        <a:rPr sz="3300" b="1" spc="-10" dirty="0">
                          <a:solidFill>
                            <a:srgbClr val="000099"/>
                          </a:solidFill>
                          <a:latin typeface="Calibri"/>
                          <a:cs typeface="Calibri"/>
                        </a:rPr>
                        <a:t>%=</a:t>
                      </a:r>
                      <a:endParaRPr sz="3300">
                        <a:latin typeface="Calibri"/>
                        <a:cs typeface="Calibri"/>
                      </a:endParaRPr>
                    </a:p>
                  </a:txBody>
                  <a:tcPr marL="0" marR="0" marT="63806" marB="0"/>
                </a:tc>
                <a:tc>
                  <a:txBody>
                    <a:bodyPr/>
                    <a:lstStyle/>
                    <a:p>
                      <a:pPr marL="361950">
                        <a:lnSpc>
                          <a:spcPct val="100000"/>
                        </a:lnSpc>
                        <a:spcBef>
                          <a:spcPts val="330"/>
                        </a:spcBef>
                      </a:pPr>
                      <a:r>
                        <a:rPr sz="3300" b="1" spc="-5" dirty="0">
                          <a:solidFill>
                            <a:srgbClr val="000099"/>
                          </a:solidFill>
                          <a:latin typeface="Calibri"/>
                          <a:cs typeface="Calibri"/>
                        </a:rPr>
                        <a:t>i</a:t>
                      </a:r>
                      <a:r>
                        <a:rPr sz="3300" b="1" spc="-35" dirty="0">
                          <a:solidFill>
                            <a:srgbClr val="000099"/>
                          </a:solidFill>
                          <a:latin typeface="Calibri"/>
                          <a:cs typeface="Calibri"/>
                        </a:rPr>
                        <a:t> </a:t>
                      </a:r>
                      <a:r>
                        <a:rPr sz="3300" b="1" spc="-5" dirty="0">
                          <a:solidFill>
                            <a:srgbClr val="000099"/>
                          </a:solidFill>
                          <a:latin typeface="Calibri"/>
                          <a:cs typeface="Calibri"/>
                        </a:rPr>
                        <a:t>%=</a:t>
                      </a:r>
                      <a:r>
                        <a:rPr sz="3300" b="1" spc="-20" dirty="0">
                          <a:solidFill>
                            <a:srgbClr val="000099"/>
                          </a:solidFill>
                          <a:latin typeface="Calibri"/>
                          <a:cs typeface="Calibri"/>
                        </a:rPr>
                        <a:t> </a:t>
                      </a:r>
                      <a:r>
                        <a:rPr sz="3300" b="1" spc="-5" dirty="0">
                          <a:solidFill>
                            <a:srgbClr val="000099"/>
                          </a:solidFill>
                          <a:latin typeface="Calibri"/>
                          <a:cs typeface="Calibri"/>
                        </a:rPr>
                        <a:t>8</a:t>
                      </a:r>
                      <a:endParaRPr sz="3300" dirty="0">
                        <a:latin typeface="Calibri"/>
                        <a:cs typeface="Calibri"/>
                      </a:endParaRPr>
                    </a:p>
                  </a:txBody>
                  <a:tcPr marL="0" marR="0" marT="63806" marB="0"/>
                </a:tc>
                <a:tc>
                  <a:txBody>
                    <a:bodyPr/>
                    <a:lstStyle/>
                    <a:p>
                      <a:pPr marL="266065">
                        <a:lnSpc>
                          <a:spcPct val="100000"/>
                        </a:lnSpc>
                        <a:spcBef>
                          <a:spcPts val="330"/>
                        </a:spcBef>
                      </a:pPr>
                      <a:r>
                        <a:rPr sz="3300" b="1" spc="-5" dirty="0">
                          <a:solidFill>
                            <a:srgbClr val="000099"/>
                          </a:solidFill>
                          <a:latin typeface="Calibri"/>
                          <a:cs typeface="Calibri"/>
                        </a:rPr>
                        <a:t>i</a:t>
                      </a:r>
                      <a:r>
                        <a:rPr sz="3300" b="1" spc="-25" dirty="0">
                          <a:solidFill>
                            <a:srgbClr val="000099"/>
                          </a:solidFill>
                          <a:latin typeface="Calibri"/>
                          <a:cs typeface="Calibri"/>
                        </a:rPr>
                        <a:t> </a:t>
                      </a:r>
                      <a:r>
                        <a:rPr sz="3300" b="1" spc="-5" dirty="0">
                          <a:solidFill>
                            <a:srgbClr val="000099"/>
                          </a:solidFill>
                          <a:latin typeface="Calibri"/>
                          <a:cs typeface="Calibri"/>
                        </a:rPr>
                        <a:t>=</a:t>
                      </a:r>
                      <a:r>
                        <a:rPr sz="3300" b="1" dirty="0">
                          <a:solidFill>
                            <a:srgbClr val="000099"/>
                          </a:solidFill>
                          <a:latin typeface="Calibri"/>
                          <a:cs typeface="Calibri"/>
                        </a:rPr>
                        <a:t> </a:t>
                      </a:r>
                      <a:r>
                        <a:rPr sz="3300" b="1" spc="-5" dirty="0">
                          <a:solidFill>
                            <a:srgbClr val="000099"/>
                          </a:solidFill>
                          <a:latin typeface="Calibri"/>
                          <a:cs typeface="Calibri"/>
                        </a:rPr>
                        <a:t>i</a:t>
                      </a:r>
                      <a:r>
                        <a:rPr sz="3300" b="1" spc="-20" dirty="0">
                          <a:solidFill>
                            <a:srgbClr val="000099"/>
                          </a:solidFill>
                          <a:latin typeface="Calibri"/>
                          <a:cs typeface="Calibri"/>
                        </a:rPr>
                        <a:t> </a:t>
                      </a:r>
                      <a:r>
                        <a:rPr sz="3300" b="1" spc="-5" dirty="0">
                          <a:solidFill>
                            <a:srgbClr val="000099"/>
                          </a:solidFill>
                          <a:latin typeface="Calibri"/>
                          <a:cs typeface="Calibri"/>
                        </a:rPr>
                        <a:t>%</a:t>
                      </a:r>
                      <a:r>
                        <a:rPr sz="3300" b="1" spc="-20" dirty="0">
                          <a:solidFill>
                            <a:srgbClr val="000099"/>
                          </a:solidFill>
                          <a:latin typeface="Calibri"/>
                          <a:cs typeface="Calibri"/>
                        </a:rPr>
                        <a:t> </a:t>
                      </a:r>
                      <a:r>
                        <a:rPr sz="3300" b="1" spc="-5" dirty="0">
                          <a:solidFill>
                            <a:srgbClr val="000099"/>
                          </a:solidFill>
                          <a:latin typeface="Calibri"/>
                          <a:cs typeface="Calibri"/>
                        </a:rPr>
                        <a:t>8</a:t>
                      </a:r>
                      <a:endParaRPr sz="3300" dirty="0">
                        <a:latin typeface="Calibri"/>
                        <a:cs typeface="Calibri"/>
                      </a:endParaRPr>
                    </a:p>
                  </a:txBody>
                  <a:tcPr marL="0" marR="0" marT="63806" marB="0"/>
                </a:tc>
                <a:extLst>
                  <a:ext uri="{0D108BD9-81ED-4DB2-BD59-A6C34878D82A}">
                    <a16:rowId xmlns:a16="http://schemas.microsoft.com/office/drawing/2014/main" xmlns="" val="10006"/>
                  </a:ext>
                </a:extLst>
              </a:tr>
            </a:tbl>
          </a:graphicData>
        </a:graphic>
      </p:graphicFrame>
      <p:sp>
        <p:nvSpPr>
          <p:cNvPr id="2" name="object 4">
            <a:extLst>
              <a:ext uri="{FF2B5EF4-FFF2-40B4-BE49-F238E27FC236}">
                <a16:creationId xmlns:a16="http://schemas.microsoft.com/office/drawing/2014/main" xmlns="" id="{9AEAE970-26BD-DABC-FBFB-D6B5BEE7D84C}"/>
              </a:ext>
            </a:extLst>
          </p:cNvPr>
          <p:cNvSpPr/>
          <p:nvPr/>
        </p:nvSpPr>
        <p:spPr>
          <a:xfrm>
            <a:off x="5350574" y="323950"/>
            <a:ext cx="8029616" cy="1074383"/>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5177" b="1" kern="100" dirty="0">
                <a:latin typeface="Times New Roman" panose="02020603050405020304" pitchFamily="18" charset="0"/>
                <a:ea typeface="Calibri" panose="020F0502020204030204" pitchFamily="34" charset="0"/>
                <a:cs typeface="Times New Roman" panose="02020603050405020304" pitchFamily="18" charset="0"/>
              </a:rPr>
              <a:t>Assignment Operators</a:t>
            </a:r>
            <a:endParaRPr lang="en-IN" sz="5177"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sz="517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13380" y="678826"/>
            <a:ext cx="12267194" cy="634101"/>
          </a:xfrm>
          <a:prstGeom prst="rect">
            <a:avLst/>
          </a:prstGeom>
        </p:spPr>
        <p:txBody>
          <a:bodyPr vert="horz" wrap="square" lIns="0" tIns="18368" rIns="0" bIns="0" rtlCol="0" anchor="ctr">
            <a:spAutoFit/>
          </a:bodyPr>
          <a:lstStyle/>
          <a:p>
            <a:pPr marL="19336">
              <a:spcBef>
                <a:spcPts val="145"/>
              </a:spcBef>
            </a:pPr>
            <a:r>
              <a:rPr sz="4000" b="0" u="sng" spc="-53" dirty="0">
                <a:solidFill>
                  <a:srgbClr val="FF0000"/>
                </a:solidFill>
                <a:uFill>
                  <a:solidFill>
                    <a:srgbClr val="000000"/>
                  </a:solidFill>
                </a:uFill>
                <a:latin typeface="Times New Roman" panose="02020603050405020304" pitchFamily="18" charset="0"/>
                <a:cs typeface="Times New Roman" panose="02020603050405020304" pitchFamily="18" charset="0"/>
              </a:rPr>
              <a:t>Assignment</a:t>
            </a:r>
            <a:r>
              <a:rPr sz="4000" b="0" u="sng" spc="-174"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b="0" u="sng" spc="-84" dirty="0">
                <a:solidFill>
                  <a:srgbClr val="FF0000"/>
                </a:solidFill>
                <a:uFill>
                  <a:solidFill>
                    <a:srgbClr val="000000"/>
                  </a:solidFill>
                </a:uFill>
                <a:latin typeface="Times New Roman" panose="02020603050405020304" pitchFamily="18" charset="0"/>
                <a:cs typeface="Times New Roman" panose="02020603050405020304" pitchFamily="18" charset="0"/>
              </a:rPr>
              <a:t>operators-example</a:t>
            </a:r>
            <a:r>
              <a:rPr sz="4000" b="0" u="sng" spc="-190"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b="0" u="sng" spc="-76" dirty="0">
                <a:solidFill>
                  <a:srgbClr val="FF0000"/>
                </a:solidFill>
                <a:uFill>
                  <a:solidFill>
                    <a:srgbClr val="000000"/>
                  </a:solidFill>
                </a:uFill>
                <a:latin typeface="Times New Roman" panose="02020603050405020304" pitchFamily="18" charset="0"/>
                <a:cs typeface="Times New Roman" panose="02020603050405020304" pitchFamily="18" charset="0"/>
              </a:rPr>
              <a:t>program</a:t>
            </a:r>
            <a:endParaRPr sz="4000" u="sng"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xmlns="" id="{337CE030-5CBA-A9BC-25FE-57F1E6B41F02}"/>
              </a:ext>
            </a:extLst>
          </p:cNvPr>
          <p:cNvSpPr txBox="1"/>
          <p:nvPr/>
        </p:nvSpPr>
        <p:spPr>
          <a:xfrm>
            <a:off x="567879" y="1764110"/>
            <a:ext cx="7239731" cy="7417415"/>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#include&lt;Stdio.h&gt;</a:t>
            </a:r>
          </a:p>
          <a:p>
            <a:r>
              <a:rPr lang="en-US" sz="4000" dirty="0">
                <a:latin typeface="Times New Roman" panose="02020603050405020304" pitchFamily="18" charset="0"/>
                <a:cs typeface="Times New Roman" panose="02020603050405020304" pitchFamily="18" charset="0"/>
              </a:rPr>
              <a:t>int main()</a:t>
            </a:r>
          </a:p>
          <a:p>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int a=5,c;</a:t>
            </a:r>
          </a:p>
          <a:p>
            <a:r>
              <a:rPr lang="en-US" sz="4000" dirty="0">
                <a:latin typeface="Times New Roman" panose="02020603050405020304" pitchFamily="18" charset="0"/>
                <a:cs typeface="Times New Roman" panose="02020603050405020304" pitchFamily="18" charset="0"/>
              </a:rPr>
              <a:t>	c=a;  //c=5</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c+=a; //c=10</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c-=a; //c=5</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c*=a; //c=25</a:t>
            </a:r>
          </a:p>
          <a:p>
            <a:r>
              <a:rPr lang="en-US" sz="36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xmlns="" id="{F7B8547B-A521-925F-3324-6DA035472430}"/>
              </a:ext>
            </a:extLst>
          </p:cNvPr>
          <p:cNvSpPr txBox="1"/>
          <p:nvPr/>
        </p:nvSpPr>
        <p:spPr>
          <a:xfrm>
            <a:off x="8485499" y="2772222"/>
            <a:ext cx="5977334" cy="4401205"/>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c/=a; //c=5</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c%=a; //c=0</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a:t>
            </a:r>
            <a:r>
              <a:rPr lang="en-US" sz="4000" dirty="0" err="1">
                <a:latin typeface="Times New Roman" panose="02020603050405020304" pitchFamily="18" charset="0"/>
                <a:cs typeface="Times New Roman" panose="02020603050405020304" pitchFamily="18" charset="0"/>
              </a:rPr>
              <a:t>n",c</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return 0;</a:t>
            </a:r>
          </a:p>
          <a:p>
            <a:r>
              <a:rPr lang="en-US" sz="4000" dirty="0">
                <a:latin typeface="Times New Roman" panose="02020603050405020304" pitchFamily="18" charset="0"/>
                <a:cs typeface="Times New Roman" panose="02020603050405020304" pitchFamily="18" charset="0"/>
              </a:rPr>
              <a:t>}</a:t>
            </a:r>
            <a:endParaRPr lang="en-US" sz="4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04B88D3-93C3-BD33-A51A-2B9984DE00BA}"/>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3" name="object 4">
            <a:extLst>
              <a:ext uri="{FF2B5EF4-FFF2-40B4-BE49-F238E27FC236}">
                <a16:creationId xmlns:a16="http://schemas.microsoft.com/office/drawing/2014/main" xmlns="" id="{0F26CDDB-F66C-5775-7139-A7062C195EC4}"/>
              </a:ext>
            </a:extLst>
          </p:cNvPr>
          <p:cNvSpPr/>
          <p:nvPr/>
        </p:nvSpPr>
        <p:spPr>
          <a:xfrm>
            <a:off x="5350574" y="323950"/>
            <a:ext cx="8029616" cy="1074383"/>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5177" b="1" kern="100" dirty="0">
                <a:latin typeface="Times New Roman" panose="02020603050405020304" pitchFamily="18" charset="0"/>
                <a:ea typeface="Calibri" panose="020F0502020204030204" pitchFamily="34" charset="0"/>
                <a:cs typeface="Times New Roman" panose="02020603050405020304" pitchFamily="18" charset="0"/>
              </a:rPr>
              <a:t>Relational Operators</a:t>
            </a:r>
            <a:endParaRPr lang="en-IN" sz="5177"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xmlns="" id="{9E3F4458-0194-3E79-22FA-2DB27569F8E8}"/>
              </a:ext>
            </a:extLst>
          </p:cNvPr>
          <p:cNvGraphicFramePr>
            <a:graphicFrameLocks noGrp="1"/>
          </p:cNvGraphicFramePr>
          <p:nvPr>
            <p:extLst>
              <p:ext uri="{D42A27DB-BD31-4B8C-83A1-F6EECF244321}">
                <p14:modId xmlns:p14="http://schemas.microsoft.com/office/powerpoint/2010/main" val="725043448"/>
              </p:ext>
            </p:extLst>
          </p:nvPr>
        </p:nvGraphicFramePr>
        <p:xfrm>
          <a:off x="3244702" y="2332473"/>
          <a:ext cx="12241360" cy="5776042"/>
        </p:xfrm>
        <a:graphic>
          <a:graphicData uri="http://schemas.openxmlformats.org/drawingml/2006/table">
            <a:tbl>
              <a:tblPr firstRow="1" bandRow="1">
                <a:tableStyleId>{2D5ABB26-0587-4C30-8999-92F81FD0307C}</a:tableStyleId>
              </a:tblPr>
              <a:tblGrid>
                <a:gridCol w="2152327">
                  <a:extLst>
                    <a:ext uri="{9D8B030D-6E8A-4147-A177-3AD203B41FA5}">
                      <a16:colId xmlns:a16="http://schemas.microsoft.com/office/drawing/2014/main" xmlns="" val="1942235242"/>
                    </a:ext>
                  </a:extLst>
                </a:gridCol>
                <a:gridCol w="5448078">
                  <a:extLst>
                    <a:ext uri="{9D8B030D-6E8A-4147-A177-3AD203B41FA5}">
                      <a16:colId xmlns:a16="http://schemas.microsoft.com/office/drawing/2014/main" xmlns="" val="338499197"/>
                    </a:ext>
                  </a:extLst>
                </a:gridCol>
                <a:gridCol w="4640955">
                  <a:extLst>
                    <a:ext uri="{9D8B030D-6E8A-4147-A177-3AD203B41FA5}">
                      <a16:colId xmlns:a16="http://schemas.microsoft.com/office/drawing/2014/main" xmlns="" val="173529418"/>
                    </a:ext>
                  </a:extLst>
                </a:gridCol>
              </a:tblGrid>
              <a:tr h="774715">
                <a:tc>
                  <a:txBody>
                    <a:bodyPr/>
                    <a:lstStyle/>
                    <a:p>
                      <a:pPr marL="154940">
                        <a:lnSpc>
                          <a:spcPct val="100000"/>
                        </a:lnSpc>
                        <a:spcBef>
                          <a:spcPts val="1120"/>
                        </a:spcBef>
                      </a:pPr>
                      <a:r>
                        <a:rPr sz="3200" b="1" u="heavy" spc="-15" dirty="0">
                          <a:solidFill>
                            <a:srgbClr val="FF0000"/>
                          </a:solidFill>
                          <a:uFill>
                            <a:solidFill>
                              <a:srgbClr val="000000"/>
                            </a:solidFill>
                          </a:uFill>
                          <a:latin typeface="Times New Roman" panose="02020603050405020304" pitchFamily="18" charset="0"/>
                          <a:cs typeface="Times New Roman" panose="02020603050405020304" pitchFamily="18" charset="0"/>
                        </a:rPr>
                        <a:t>Operator</a:t>
                      </a:r>
                      <a:endParaRPr sz="3200" dirty="0">
                        <a:solidFill>
                          <a:srgbClr val="FF0000"/>
                        </a:solidFill>
                        <a:latin typeface="Times New Roman" panose="02020603050405020304" pitchFamily="18" charset="0"/>
                        <a:cs typeface="Times New Roman" panose="02020603050405020304" pitchFamily="18" charset="0"/>
                      </a:endParaRPr>
                    </a:p>
                  </a:txBody>
                  <a:tcPr marL="0" marR="0" marT="142240" marB="0">
                    <a:solidFill>
                      <a:srgbClr val="F8F9FF"/>
                    </a:solidFill>
                  </a:tcPr>
                </a:tc>
                <a:tc>
                  <a:txBody>
                    <a:bodyPr/>
                    <a:lstStyle/>
                    <a:p>
                      <a:pPr marL="968375">
                        <a:lnSpc>
                          <a:spcPct val="100000"/>
                        </a:lnSpc>
                        <a:spcBef>
                          <a:spcPts val="1120"/>
                        </a:spcBef>
                      </a:pPr>
                      <a:r>
                        <a:rPr sz="3200" b="1" u="heavy" spc="-5" dirty="0">
                          <a:solidFill>
                            <a:srgbClr val="002060"/>
                          </a:solidFill>
                          <a:uFill>
                            <a:solidFill>
                              <a:srgbClr val="000000"/>
                            </a:solidFill>
                          </a:uFill>
                          <a:latin typeface="Times New Roman" panose="02020603050405020304" pitchFamily="18" charset="0"/>
                          <a:cs typeface="Times New Roman" panose="02020603050405020304" pitchFamily="18" charset="0"/>
                        </a:rPr>
                        <a:t>Meaning</a:t>
                      </a:r>
                      <a:r>
                        <a:rPr sz="3200" b="1" u="heavy" spc="-30" dirty="0">
                          <a:solidFill>
                            <a:srgbClr val="002060"/>
                          </a:solidFill>
                          <a:uFill>
                            <a:solidFill>
                              <a:srgbClr val="000000"/>
                            </a:solidFill>
                          </a:uFill>
                          <a:latin typeface="Times New Roman" panose="02020603050405020304" pitchFamily="18" charset="0"/>
                          <a:cs typeface="Times New Roman" panose="02020603050405020304" pitchFamily="18" charset="0"/>
                        </a:rPr>
                        <a:t> </a:t>
                      </a:r>
                      <a:r>
                        <a:rPr sz="3200" b="1" u="heavy" dirty="0">
                          <a:solidFill>
                            <a:srgbClr val="002060"/>
                          </a:solidFill>
                          <a:uFill>
                            <a:solidFill>
                              <a:srgbClr val="000000"/>
                            </a:solidFill>
                          </a:uFill>
                          <a:latin typeface="Times New Roman" panose="02020603050405020304" pitchFamily="18" charset="0"/>
                          <a:cs typeface="Times New Roman" panose="02020603050405020304" pitchFamily="18" charset="0"/>
                        </a:rPr>
                        <a:t>of</a:t>
                      </a:r>
                      <a:r>
                        <a:rPr sz="3200" b="1" u="heavy" spc="-20" dirty="0">
                          <a:solidFill>
                            <a:srgbClr val="002060"/>
                          </a:solidFill>
                          <a:uFill>
                            <a:solidFill>
                              <a:srgbClr val="000000"/>
                            </a:solidFill>
                          </a:uFill>
                          <a:latin typeface="Times New Roman" panose="02020603050405020304" pitchFamily="18" charset="0"/>
                          <a:cs typeface="Times New Roman" panose="02020603050405020304" pitchFamily="18" charset="0"/>
                        </a:rPr>
                        <a:t> </a:t>
                      </a:r>
                      <a:r>
                        <a:rPr sz="3200" b="1" u="heavy" spc="-15" dirty="0">
                          <a:solidFill>
                            <a:srgbClr val="002060"/>
                          </a:solidFill>
                          <a:uFill>
                            <a:solidFill>
                              <a:srgbClr val="000000"/>
                            </a:solidFill>
                          </a:uFill>
                          <a:latin typeface="Times New Roman" panose="02020603050405020304" pitchFamily="18" charset="0"/>
                          <a:cs typeface="Times New Roman" panose="02020603050405020304" pitchFamily="18" charset="0"/>
                        </a:rPr>
                        <a:t>Operator</a:t>
                      </a:r>
                      <a:endParaRPr sz="3200" dirty="0">
                        <a:solidFill>
                          <a:srgbClr val="002060"/>
                        </a:solidFill>
                        <a:latin typeface="Times New Roman" panose="02020603050405020304" pitchFamily="18" charset="0"/>
                        <a:cs typeface="Times New Roman" panose="02020603050405020304" pitchFamily="18" charset="0"/>
                      </a:endParaRPr>
                    </a:p>
                  </a:txBody>
                  <a:tcPr marL="0" marR="0" marT="142240" marB="0">
                    <a:solidFill>
                      <a:srgbClr val="F8F9FF"/>
                    </a:solidFill>
                  </a:tcPr>
                </a:tc>
                <a:tc>
                  <a:txBody>
                    <a:bodyPr/>
                    <a:lstStyle/>
                    <a:p>
                      <a:pPr marL="191770">
                        <a:lnSpc>
                          <a:spcPct val="100000"/>
                        </a:lnSpc>
                        <a:spcBef>
                          <a:spcPts val="1120"/>
                        </a:spcBef>
                      </a:pPr>
                      <a:r>
                        <a:rPr sz="3200" b="1" u="heavy" spc="-5" dirty="0">
                          <a:solidFill>
                            <a:srgbClr val="0000FF"/>
                          </a:solidFill>
                          <a:uFill>
                            <a:solidFill>
                              <a:srgbClr val="000000"/>
                            </a:solidFill>
                          </a:uFill>
                          <a:latin typeface="Times New Roman" panose="02020603050405020304" pitchFamily="18" charset="0"/>
                          <a:cs typeface="Times New Roman" panose="02020603050405020304" pitchFamily="18" charset="0"/>
                        </a:rPr>
                        <a:t>Example</a:t>
                      </a:r>
                      <a:endParaRPr sz="3200" dirty="0">
                        <a:solidFill>
                          <a:srgbClr val="0000FF"/>
                        </a:solidFill>
                        <a:latin typeface="Times New Roman" panose="02020603050405020304" pitchFamily="18" charset="0"/>
                        <a:cs typeface="Times New Roman" panose="02020603050405020304" pitchFamily="18" charset="0"/>
                      </a:endParaRPr>
                    </a:p>
                  </a:txBody>
                  <a:tcPr marL="0" marR="0" marT="142240" marB="0">
                    <a:solidFill>
                      <a:srgbClr val="F8F9FF"/>
                    </a:solidFill>
                  </a:tcPr>
                </a:tc>
                <a:extLst>
                  <a:ext uri="{0D108BD9-81ED-4DB2-BD59-A6C34878D82A}">
                    <a16:rowId xmlns:a16="http://schemas.microsoft.com/office/drawing/2014/main" xmlns="" val="3220486914"/>
                  </a:ext>
                </a:extLst>
              </a:tr>
              <a:tr h="869577">
                <a:tc>
                  <a:txBody>
                    <a:bodyPr/>
                    <a:lstStyle/>
                    <a:p>
                      <a:pPr marL="154940">
                        <a:lnSpc>
                          <a:spcPct val="100000"/>
                        </a:lnSpc>
                        <a:spcBef>
                          <a:spcPts val="819"/>
                        </a:spcBef>
                      </a:pPr>
                      <a:r>
                        <a:rPr sz="3200" spc="-200" dirty="0">
                          <a:solidFill>
                            <a:srgbClr val="FF0000"/>
                          </a:solidFill>
                          <a:latin typeface="Times New Roman" panose="02020603050405020304" pitchFamily="18" charset="0"/>
                          <a:cs typeface="Times New Roman" panose="02020603050405020304" pitchFamily="18" charset="0"/>
                        </a:rPr>
                        <a:t>==</a:t>
                      </a:r>
                      <a:endParaRPr sz="3200" dirty="0">
                        <a:solidFill>
                          <a:srgbClr val="FF0000"/>
                        </a:solidFill>
                        <a:latin typeface="Times New Roman" panose="02020603050405020304" pitchFamily="18" charset="0"/>
                        <a:cs typeface="Times New Roman" panose="02020603050405020304" pitchFamily="18" charset="0"/>
                      </a:endParaRPr>
                    </a:p>
                  </a:txBody>
                  <a:tcPr marL="0" marR="0" marT="104139" marB="0">
                    <a:solidFill>
                      <a:srgbClr val="F8F9FF"/>
                    </a:solidFill>
                  </a:tcPr>
                </a:tc>
                <a:tc>
                  <a:txBody>
                    <a:bodyPr/>
                    <a:lstStyle/>
                    <a:p>
                      <a:pPr marL="968375">
                        <a:lnSpc>
                          <a:spcPct val="100000"/>
                        </a:lnSpc>
                        <a:spcBef>
                          <a:spcPts val="1420"/>
                        </a:spcBef>
                      </a:pPr>
                      <a:r>
                        <a:rPr sz="3200" spc="-5" dirty="0">
                          <a:solidFill>
                            <a:srgbClr val="002060"/>
                          </a:solidFill>
                          <a:latin typeface="Times New Roman" panose="02020603050405020304" pitchFamily="18" charset="0"/>
                          <a:cs typeface="Times New Roman" panose="02020603050405020304" pitchFamily="18" charset="0"/>
                        </a:rPr>
                        <a:t>Equal</a:t>
                      </a:r>
                      <a:r>
                        <a:rPr sz="3200" spc="-65" dirty="0">
                          <a:solidFill>
                            <a:srgbClr val="002060"/>
                          </a:solidFill>
                          <a:latin typeface="Times New Roman" panose="02020603050405020304" pitchFamily="18" charset="0"/>
                          <a:cs typeface="Times New Roman" panose="02020603050405020304" pitchFamily="18" charset="0"/>
                        </a:rPr>
                        <a:t> </a:t>
                      </a:r>
                      <a:r>
                        <a:rPr sz="3200" spc="-15" dirty="0">
                          <a:solidFill>
                            <a:srgbClr val="002060"/>
                          </a:solidFill>
                          <a:latin typeface="Times New Roman" panose="02020603050405020304" pitchFamily="18" charset="0"/>
                          <a:cs typeface="Times New Roman" panose="02020603050405020304" pitchFamily="18" charset="0"/>
                        </a:rPr>
                        <a:t>to</a:t>
                      </a:r>
                      <a:endParaRPr sz="3200" dirty="0">
                        <a:solidFill>
                          <a:srgbClr val="002060"/>
                        </a:solidFill>
                        <a:latin typeface="Times New Roman" panose="02020603050405020304" pitchFamily="18" charset="0"/>
                        <a:cs typeface="Times New Roman" panose="02020603050405020304" pitchFamily="18" charset="0"/>
                      </a:endParaRPr>
                    </a:p>
                  </a:txBody>
                  <a:tcPr marL="0" marR="0" marT="180340" marB="0">
                    <a:solidFill>
                      <a:srgbClr val="F8F9FF"/>
                    </a:solidFill>
                  </a:tcPr>
                </a:tc>
                <a:tc>
                  <a:txBody>
                    <a:bodyPr/>
                    <a:lstStyle/>
                    <a:p>
                      <a:pPr marL="191770">
                        <a:lnSpc>
                          <a:spcPct val="100000"/>
                        </a:lnSpc>
                        <a:spcBef>
                          <a:spcPts val="1420"/>
                        </a:spcBef>
                      </a:pPr>
                      <a:r>
                        <a:rPr sz="3200" dirty="0">
                          <a:solidFill>
                            <a:srgbClr val="0000FF"/>
                          </a:solidFill>
                          <a:latin typeface="Times New Roman" panose="02020603050405020304" pitchFamily="18" charset="0"/>
                          <a:cs typeface="Times New Roman" panose="02020603050405020304" pitchFamily="18" charset="0"/>
                        </a:rPr>
                        <a:t>5</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is</a:t>
                      </a:r>
                      <a:r>
                        <a:rPr sz="3200"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evaluated to</a:t>
                      </a:r>
                      <a:r>
                        <a:rPr sz="3200" spc="-15"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0</a:t>
                      </a:r>
                    </a:p>
                  </a:txBody>
                  <a:tcPr marL="0" marR="0" marT="180340" marB="0">
                    <a:solidFill>
                      <a:srgbClr val="F8F9FF"/>
                    </a:solidFill>
                  </a:tcPr>
                </a:tc>
                <a:extLst>
                  <a:ext uri="{0D108BD9-81ED-4DB2-BD59-A6C34878D82A}">
                    <a16:rowId xmlns:a16="http://schemas.microsoft.com/office/drawing/2014/main" xmlns="" val="1011575148"/>
                  </a:ext>
                </a:extLst>
              </a:tr>
              <a:tr h="825134">
                <a:tc>
                  <a:txBody>
                    <a:bodyPr/>
                    <a:lstStyle/>
                    <a:p>
                      <a:pPr marL="154940">
                        <a:lnSpc>
                          <a:spcPct val="100000"/>
                        </a:lnSpc>
                        <a:spcBef>
                          <a:spcPts val="555"/>
                        </a:spcBef>
                      </a:pPr>
                      <a:r>
                        <a:rPr sz="3200" dirty="0">
                          <a:solidFill>
                            <a:srgbClr val="FF0000"/>
                          </a:solidFill>
                          <a:latin typeface="Times New Roman" panose="02020603050405020304" pitchFamily="18" charset="0"/>
                          <a:cs typeface="Times New Roman" panose="02020603050405020304" pitchFamily="18" charset="0"/>
                        </a:rPr>
                        <a:t>&gt;</a:t>
                      </a:r>
                      <a:endParaRPr sz="3200">
                        <a:solidFill>
                          <a:srgbClr val="FF0000"/>
                        </a:solidFill>
                        <a:latin typeface="Times New Roman" panose="02020603050405020304" pitchFamily="18" charset="0"/>
                        <a:cs typeface="Times New Roman" panose="02020603050405020304" pitchFamily="18" charset="0"/>
                      </a:endParaRPr>
                    </a:p>
                  </a:txBody>
                  <a:tcPr marL="0" marR="0" marT="70485" marB="0">
                    <a:solidFill>
                      <a:srgbClr val="F8F9FF"/>
                    </a:solidFill>
                  </a:tcPr>
                </a:tc>
                <a:tc>
                  <a:txBody>
                    <a:bodyPr/>
                    <a:lstStyle/>
                    <a:p>
                      <a:pPr marL="968375">
                        <a:lnSpc>
                          <a:spcPct val="100000"/>
                        </a:lnSpc>
                        <a:spcBef>
                          <a:spcPts val="1155"/>
                        </a:spcBef>
                      </a:pPr>
                      <a:r>
                        <a:rPr sz="3200" spc="-15" dirty="0">
                          <a:solidFill>
                            <a:srgbClr val="002060"/>
                          </a:solidFill>
                          <a:latin typeface="Times New Roman" panose="02020603050405020304" pitchFamily="18" charset="0"/>
                          <a:cs typeface="Times New Roman" panose="02020603050405020304" pitchFamily="18" charset="0"/>
                        </a:rPr>
                        <a:t>Greater</a:t>
                      </a:r>
                      <a:r>
                        <a:rPr sz="3200" spc="-1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than</a:t>
                      </a:r>
                    </a:p>
                  </a:txBody>
                  <a:tcPr marL="0" marR="0" marT="146685" marB="0">
                    <a:solidFill>
                      <a:srgbClr val="F8F9FF"/>
                    </a:solidFill>
                  </a:tcPr>
                </a:tc>
                <a:tc>
                  <a:txBody>
                    <a:bodyPr/>
                    <a:lstStyle/>
                    <a:p>
                      <a:pPr marL="191770">
                        <a:lnSpc>
                          <a:spcPct val="100000"/>
                        </a:lnSpc>
                        <a:spcBef>
                          <a:spcPts val="1155"/>
                        </a:spcBef>
                      </a:pPr>
                      <a:r>
                        <a:rPr sz="3200" dirty="0">
                          <a:solidFill>
                            <a:srgbClr val="0000FF"/>
                          </a:solidFill>
                          <a:latin typeface="Times New Roman" panose="02020603050405020304" pitchFamily="18" charset="0"/>
                          <a:cs typeface="Times New Roman" panose="02020603050405020304" pitchFamily="18" charset="0"/>
                        </a:rPr>
                        <a:t>5</a:t>
                      </a:r>
                      <a:r>
                        <a:rPr sz="3200" spc="-2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&gt;</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2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is</a:t>
                      </a:r>
                      <a:r>
                        <a:rPr sz="3200" spc="-20"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evaluated</a:t>
                      </a:r>
                      <a:r>
                        <a:rPr sz="3200" spc="5"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to</a:t>
                      </a:r>
                      <a:r>
                        <a:rPr sz="3200" spc="-15"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1</a:t>
                      </a:r>
                    </a:p>
                  </a:txBody>
                  <a:tcPr marL="0" marR="0" marT="146685" marB="0">
                    <a:solidFill>
                      <a:srgbClr val="F8F9FF"/>
                    </a:solidFill>
                  </a:tcPr>
                </a:tc>
                <a:extLst>
                  <a:ext uri="{0D108BD9-81ED-4DB2-BD59-A6C34878D82A}">
                    <a16:rowId xmlns:a16="http://schemas.microsoft.com/office/drawing/2014/main" xmlns="" val="3684920127"/>
                  </a:ext>
                </a:extLst>
              </a:tr>
              <a:tr h="825387">
                <a:tc>
                  <a:txBody>
                    <a:bodyPr/>
                    <a:lstStyle/>
                    <a:p>
                      <a:pPr marL="154940">
                        <a:lnSpc>
                          <a:spcPct val="100000"/>
                        </a:lnSpc>
                        <a:spcBef>
                          <a:spcPts val="560"/>
                        </a:spcBef>
                      </a:pPr>
                      <a:r>
                        <a:rPr sz="3200" dirty="0">
                          <a:solidFill>
                            <a:srgbClr val="FF0000"/>
                          </a:solidFill>
                          <a:latin typeface="Times New Roman" panose="02020603050405020304" pitchFamily="18" charset="0"/>
                          <a:cs typeface="Times New Roman" panose="02020603050405020304" pitchFamily="18" charset="0"/>
                        </a:rPr>
                        <a:t>&lt;</a:t>
                      </a:r>
                      <a:endParaRPr sz="3200">
                        <a:solidFill>
                          <a:srgbClr val="FF0000"/>
                        </a:solidFill>
                        <a:latin typeface="Times New Roman" panose="02020603050405020304" pitchFamily="18" charset="0"/>
                        <a:cs typeface="Times New Roman" panose="02020603050405020304" pitchFamily="18" charset="0"/>
                      </a:endParaRPr>
                    </a:p>
                  </a:txBody>
                  <a:tcPr marL="0" marR="0" marT="71120" marB="0">
                    <a:solidFill>
                      <a:srgbClr val="F8F9FF"/>
                    </a:solidFill>
                  </a:tcPr>
                </a:tc>
                <a:tc>
                  <a:txBody>
                    <a:bodyPr/>
                    <a:lstStyle/>
                    <a:p>
                      <a:pPr marL="968375">
                        <a:lnSpc>
                          <a:spcPct val="100000"/>
                        </a:lnSpc>
                        <a:spcBef>
                          <a:spcPts val="1160"/>
                        </a:spcBef>
                      </a:pPr>
                      <a:r>
                        <a:rPr sz="3200" spc="-5" dirty="0">
                          <a:solidFill>
                            <a:srgbClr val="002060"/>
                          </a:solidFill>
                          <a:latin typeface="Times New Roman" panose="02020603050405020304" pitchFamily="18" charset="0"/>
                          <a:cs typeface="Times New Roman" panose="02020603050405020304" pitchFamily="18" charset="0"/>
                        </a:rPr>
                        <a:t>Less</a:t>
                      </a:r>
                      <a:r>
                        <a:rPr sz="3200" spc="-3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than</a:t>
                      </a:r>
                    </a:p>
                  </a:txBody>
                  <a:tcPr marL="0" marR="0" marT="147320" marB="0">
                    <a:solidFill>
                      <a:srgbClr val="F8F9FF"/>
                    </a:solidFill>
                  </a:tcPr>
                </a:tc>
                <a:tc>
                  <a:txBody>
                    <a:bodyPr/>
                    <a:lstStyle/>
                    <a:p>
                      <a:pPr marL="191770">
                        <a:lnSpc>
                          <a:spcPct val="100000"/>
                        </a:lnSpc>
                        <a:spcBef>
                          <a:spcPts val="1160"/>
                        </a:spcBef>
                      </a:pPr>
                      <a:r>
                        <a:rPr sz="3200" dirty="0">
                          <a:solidFill>
                            <a:srgbClr val="0000FF"/>
                          </a:solidFill>
                          <a:latin typeface="Times New Roman" panose="02020603050405020304" pitchFamily="18" charset="0"/>
                          <a:cs typeface="Times New Roman" panose="02020603050405020304" pitchFamily="18" charset="0"/>
                        </a:rPr>
                        <a:t>5</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&lt;</a:t>
                      </a:r>
                      <a:r>
                        <a:rPr sz="3200" spc="-2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15"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is</a:t>
                      </a:r>
                      <a:r>
                        <a:rPr sz="3200" spc="-15"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evaluated</a:t>
                      </a:r>
                      <a:r>
                        <a:rPr sz="3200" spc="5" dirty="0">
                          <a:solidFill>
                            <a:srgbClr val="0000FF"/>
                          </a:solidFill>
                          <a:latin typeface="Times New Roman" panose="02020603050405020304" pitchFamily="18" charset="0"/>
                          <a:cs typeface="Times New Roman" panose="02020603050405020304" pitchFamily="18" charset="0"/>
                        </a:rPr>
                        <a:t> </a:t>
                      </a:r>
                      <a:r>
                        <a:rPr sz="3200" spc="-15" dirty="0">
                          <a:solidFill>
                            <a:srgbClr val="0000FF"/>
                          </a:solidFill>
                          <a:latin typeface="Times New Roman" panose="02020603050405020304" pitchFamily="18" charset="0"/>
                          <a:cs typeface="Times New Roman" panose="02020603050405020304" pitchFamily="18" charset="0"/>
                        </a:rPr>
                        <a:t>to </a:t>
                      </a:r>
                      <a:r>
                        <a:rPr sz="3200" dirty="0">
                          <a:solidFill>
                            <a:srgbClr val="0000FF"/>
                          </a:solidFill>
                          <a:latin typeface="Times New Roman" panose="02020603050405020304" pitchFamily="18" charset="0"/>
                          <a:cs typeface="Times New Roman" panose="02020603050405020304" pitchFamily="18" charset="0"/>
                        </a:rPr>
                        <a:t>0</a:t>
                      </a:r>
                      <a:endParaRPr sz="3200">
                        <a:solidFill>
                          <a:srgbClr val="0000FF"/>
                        </a:solidFill>
                        <a:latin typeface="Times New Roman" panose="02020603050405020304" pitchFamily="18" charset="0"/>
                        <a:cs typeface="Times New Roman" panose="02020603050405020304" pitchFamily="18" charset="0"/>
                      </a:endParaRPr>
                    </a:p>
                  </a:txBody>
                  <a:tcPr marL="0" marR="0" marT="147320" marB="0">
                    <a:solidFill>
                      <a:srgbClr val="F8F9FF"/>
                    </a:solidFill>
                  </a:tcPr>
                </a:tc>
                <a:extLst>
                  <a:ext uri="{0D108BD9-81ED-4DB2-BD59-A6C34878D82A}">
                    <a16:rowId xmlns:a16="http://schemas.microsoft.com/office/drawing/2014/main" xmlns="" val="2937567534"/>
                  </a:ext>
                </a:extLst>
              </a:tr>
              <a:tr h="825388">
                <a:tc>
                  <a:txBody>
                    <a:bodyPr/>
                    <a:lstStyle/>
                    <a:p>
                      <a:pPr marL="154940">
                        <a:lnSpc>
                          <a:spcPct val="100000"/>
                        </a:lnSpc>
                        <a:spcBef>
                          <a:spcPts val="560"/>
                        </a:spcBef>
                      </a:pPr>
                      <a:r>
                        <a:rPr sz="3200" spc="-125" dirty="0">
                          <a:solidFill>
                            <a:srgbClr val="FF0000"/>
                          </a:solidFill>
                          <a:latin typeface="Times New Roman" panose="02020603050405020304" pitchFamily="18" charset="0"/>
                          <a:cs typeface="Times New Roman" panose="02020603050405020304" pitchFamily="18" charset="0"/>
                        </a:rPr>
                        <a:t>!=</a:t>
                      </a:r>
                      <a:endParaRPr sz="3200" dirty="0">
                        <a:solidFill>
                          <a:srgbClr val="FF0000"/>
                        </a:solidFill>
                        <a:latin typeface="Times New Roman" panose="02020603050405020304" pitchFamily="18" charset="0"/>
                        <a:cs typeface="Times New Roman" panose="02020603050405020304" pitchFamily="18" charset="0"/>
                      </a:endParaRPr>
                    </a:p>
                  </a:txBody>
                  <a:tcPr marL="0" marR="0" marT="71120" marB="0">
                    <a:solidFill>
                      <a:srgbClr val="F8F9FF"/>
                    </a:solidFill>
                  </a:tcPr>
                </a:tc>
                <a:tc>
                  <a:txBody>
                    <a:bodyPr/>
                    <a:lstStyle/>
                    <a:p>
                      <a:pPr marL="968375">
                        <a:lnSpc>
                          <a:spcPct val="100000"/>
                        </a:lnSpc>
                        <a:spcBef>
                          <a:spcPts val="1160"/>
                        </a:spcBef>
                      </a:pPr>
                      <a:r>
                        <a:rPr sz="3200" dirty="0">
                          <a:solidFill>
                            <a:srgbClr val="002060"/>
                          </a:solidFill>
                          <a:latin typeface="Times New Roman" panose="02020603050405020304" pitchFamily="18" charset="0"/>
                          <a:cs typeface="Times New Roman" panose="02020603050405020304" pitchFamily="18" charset="0"/>
                        </a:rPr>
                        <a:t>Not</a:t>
                      </a:r>
                      <a:r>
                        <a:rPr sz="3200" spc="-3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equal</a:t>
                      </a:r>
                      <a:r>
                        <a:rPr sz="3200" spc="-30" dirty="0">
                          <a:solidFill>
                            <a:srgbClr val="002060"/>
                          </a:solidFill>
                          <a:latin typeface="Times New Roman" panose="02020603050405020304" pitchFamily="18" charset="0"/>
                          <a:cs typeface="Times New Roman" panose="02020603050405020304" pitchFamily="18" charset="0"/>
                        </a:rPr>
                        <a:t> </a:t>
                      </a:r>
                      <a:r>
                        <a:rPr sz="3200" spc="-15" dirty="0">
                          <a:solidFill>
                            <a:srgbClr val="002060"/>
                          </a:solidFill>
                          <a:latin typeface="Times New Roman" panose="02020603050405020304" pitchFamily="18" charset="0"/>
                          <a:cs typeface="Times New Roman" panose="02020603050405020304" pitchFamily="18" charset="0"/>
                        </a:rPr>
                        <a:t>to</a:t>
                      </a:r>
                      <a:endParaRPr sz="3200" dirty="0">
                        <a:solidFill>
                          <a:srgbClr val="002060"/>
                        </a:solidFill>
                        <a:latin typeface="Times New Roman" panose="02020603050405020304" pitchFamily="18" charset="0"/>
                        <a:cs typeface="Times New Roman" panose="02020603050405020304" pitchFamily="18" charset="0"/>
                      </a:endParaRPr>
                    </a:p>
                  </a:txBody>
                  <a:tcPr marL="0" marR="0" marT="147320" marB="0">
                    <a:solidFill>
                      <a:srgbClr val="F8F9FF"/>
                    </a:solidFill>
                  </a:tcPr>
                </a:tc>
                <a:tc>
                  <a:txBody>
                    <a:bodyPr/>
                    <a:lstStyle/>
                    <a:p>
                      <a:pPr marL="191770">
                        <a:lnSpc>
                          <a:spcPct val="100000"/>
                        </a:lnSpc>
                        <a:spcBef>
                          <a:spcPts val="1160"/>
                        </a:spcBef>
                      </a:pPr>
                      <a:r>
                        <a:rPr sz="3200" dirty="0">
                          <a:solidFill>
                            <a:srgbClr val="0000FF"/>
                          </a:solidFill>
                          <a:latin typeface="Times New Roman" panose="02020603050405020304" pitchFamily="18" charset="0"/>
                          <a:cs typeface="Times New Roman" panose="02020603050405020304" pitchFamily="18" charset="0"/>
                        </a:rPr>
                        <a:t>5</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is</a:t>
                      </a:r>
                      <a:r>
                        <a:rPr sz="3200" spc="-10" dirty="0">
                          <a:solidFill>
                            <a:srgbClr val="0000FF"/>
                          </a:solidFill>
                          <a:latin typeface="Times New Roman" panose="02020603050405020304" pitchFamily="18" charset="0"/>
                          <a:cs typeface="Times New Roman" panose="02020603050405020304" pitchFamily="18" charset="0"/>
                        </a:rPr>
                        <a:t> evaluated</a:t>
                      </a:r>
                      <a:r>
                        <a:rPr sz="3200" spc="5" dirty="0">
                          <a:solidFill>
                            <a:srgbClr val="0000FF"/>
                          </a:solidFill>
                          <a:latin typeface="Times New Roman" panose="02020603050405020304" pitchFamily="18" charset="0"/>
                          <a:cs typeface="Times New Roman" panose="02020603050405020304" pitchFamily="18" charset="0"/>
                        </a:rPr>
                        <a:t> </a:t>
                      </a:r>
                      <a:r>
                        <a:rPr sz="3200" spc="-15" dirty="0">
                          <a:solidFill>
                            <a:srgbClr val="0000FF"/>
                          </a:solidFill>
                          <a:latin typeface="Times New Roman" panose="02020603050405020304" pitchFamily="18" charset="0"/>
                          <a:cs typeface="Times New Roman" panose="02020603050405020304" pitchFamily="18" charset="0"/>
                        </a:rPr>
                        <a:t>to </a:t>
                      </a:r>
                      <a:r>
                        <a:rPr sz="3200" dirty="0">
                          <a:solidFill>
                            <a:srgbClr val="0000FF"/>
                          </a:solidFill>
                          <a:latin typeface="Times New Roman" panose="02020603050405020304" pitchFamily="18" charset="0"/>
                          <a:cs typeface="Times New Roman" panose="02020603050405020304" pitchFamily="18" charset="0"/>
                        </a:rPr>
                        <a:t>1</a:t>
                      </a:r>
                    </a:p>
                  </a:txBody>
                  <a:tcPr marL="0" marR="0" marT="147320" marB="0">
                    <a:solidFill>
                      <a:srgbClr val="F8F9FF"/>
                    </a:solidFill>
                  </a:tcPr>
                </a:tc>
                <a:extLst>
                  <a:ext uri="{0D108BD9-81ED-4DB2-BD59-A6C34878D82A}">
                    <a16:rowId xmlns:a16="http://schemas.microsoft.com/office/drawing/2014/main" xmlns="" val="2725368115"/>
                  </a:ext>
                </a:extLst>
              </a:tr>
              <a:tr h="825387">
                <a:tc>
                  <a:txBody>
                    <a:bodyPr/>
                    <a:lstStyle/>
                    <a:p>
                      <a:pPr marL="154940">
                        <a:lnSpc>
                          <a:spcPct val="100000"/>
                        </a:lnSpc>
                        <a:spcBef>
                          <a:spcPts val="560"/>
                        </a:spcBef>
                      </a:pPr>
                      <a:r>
                        <a:rPr sz="3200" spc="-100" dirty="0">
                          <a:solidFill>
                            <a:srgbClr val="FF0000"/>
                          </a:solidFill>
                          <a:latin typeface="Times New Roman" panose="02020603050405020304" pitchFamily="18" charset="0"/>
                          <a:cs typeface="Times New Roman" panose="02020603050405020304" pitchFamily="18" charset="0"/>
                        </a:rPr>
                        <a:t>&gt;=</a:t>
                      </a:r>
                      <a:endParaRPr sz="3200" dirty="0">
                        <a:solidFill>
                          <a:srgbClr val="FF0000"/>
                        </a:solidFill>
                        <a:latin typeface="Times New Roman" panose="02020603050405020304" pitchFamily="18" charset="0"/>
                        <a:cs typeface="Times New Roman" panose="02020603050405020304" pitchFamily="18" charset="0"/>
                      </a:endParaRPr>
                    </a:p>
                  </a:txBody>
                  <a:tcPr marL="0" marR="0" marT="71120" marB="0">
                    <a:solidFill>
                      <a:srgbClr val="F8F9FF"/>
                    </a:solidFill>
                  </a:tcPr>
                </a:tc>
                <a:tc>
                  <a:txBody>
                    <a:bodyPr/>
                    <a:lstStyle/>
                    <a:p>
                      <a:pPr marL="968375">
                        <a:lnSpc>
                          <a:spcPct val="100000"/>
                        </a:lnSpc>
                        <a:spcBef>
                          <a:spcPts val="1160"/>
                        </a:spcBef>
                      </a:pPr>
                      <a:r>
                        <a:rPr sz="3200" spc="-15" dirty="0">
                          <a:solidFill>
                            <a:srgbClr val="002060"/>
                          </a:solidFill>
                          <a:latin typeface="Times New Roman" panose="02020603050405020304" pitchFamily="18" charset="0"/>
                          <a:cs typeface="Times New Roman" panose="02020603050405020304" pitchFamily="18" charset="0"/>
                        </a:rPr>
                        <a:t>Greater</a:t>
                      </a:r>
                      <a:r>
                        <a:rPr sz="3200" spc="1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than</a:t>
                      </a:r>
                      <a:r>
                        <a:rPr sz="3200" spc="-15" dirty="0">
                          <a:solidFill>
                            <a:srgbClr val="002060"/>
                          </a:solidFill>
                          <a:latin typeface="Times New Roman" panose="02020603050405020304" pitchFamily="18" charset="0"/>
                          <a:cs typeface="Times New Roman" panose="02020603050405020304" pitchFamily="18" charset="0"/>
                        </a:rPr>
                        <a:t> </a:t>
                      </a:r>
                      <a:r>
                        <a:rPr sz="3200" spc="-5" dirty="0">
                          <a:solidFill>
                            <a:srgbClr val="002060"/>
                          </a:solidFill>
                          <a:latin typeface="Times New Roman" panose="02020603050405020304" pitchFamily="18" charset="0"/>
                          <a:cs typeface="Times New Roman" panose="02020603050405020304" pitchFamily="18" charset="0"/>
                        </a:rPr>
                        <a:t>or</a:t>
                      </a:r>
                      <a:r>
                        <a:rPr sz="3200" spc="-2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equal</a:t>
                      </a:r>
                      <a:r>
                        <a:rPr sz="3200" spc="-10" dirty="0">
                          <a:solidFill>
                            <a:srgbClr val="002060"/>
                          </a:solidFill>
                          <a:latin typeface="Times New Roman" panose="02020603050405020304" pitchFamily="18" charset="0"/>
                          <a:cs typeface="Times New Roman" panose="02020603050405020304" pitchFamily="18" charset="0"/>
                        </a:rPr>
                        <a:t> to</a:t>
                      </a:r>
                      <a:endParaRPr sz="3200" dirty="0">
                        <a:solidFill>
                          <a:srgbClr val="002060"/>
                        </a:solidFill>
                        <a:latin typeface="Times New Roman" panose="02020603050405020304" pitchFamily="18" charset="0"/>
                        <a:cs typeface="Times New Roman" panose="02020603050405020304" pitchFamily="18" charset="0"/>
                      </a:endParaRPr>
                    </a:p>
                  </a:txBody>
                  <a:tcPr marL="0" marR="0" marT="147320" marB="0">
                    <a:solidFill>
                      <a:srgbClr val="F8F9FF"/>
                    </a:solidFill>
                  </a:tcPr>
                </a:tc>
                <a:tc>
                  <a:txBody>
                    <a:bodyPr/>
                    <a:lstStyle/>
                    <a:p>
                      <a:pPr marL="191770">
                        <a:lnSpc>
                          <a:spcPct val="100000"/>
                        </a:lnSpc>
                        <a:spcBef>
                          <a:spcPts val="1160"/>
                        </a:spcBef>
                      </a:pPr>
                      <a:r>
                        <a:rPr sz="3200" dirty="0">
                          <a:solidFill>
                            <a:srgbClr val="0000FF"/>
                          </a:solidFill>
                          <a:latin typeface="Times New Roman" panose="02020603050405020304" pitchFamily="18" charset="0"/>
                          <a:cs typeface="Times New Roman" panose="02020603050405020304" pitchFamily="18" charset="0"/>
                        </a:rPr>
                        <a:t>5</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&gt;=</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is</a:t>
                      </a:r>
                      <a:r>
                        <a:rPr sz="3200"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evaluated to</a:t>
                      </a:r>
                      <a:r>
                        <a:rPr sz="3200" spc="-15"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1</a:t>
                      </a:r>
                    </a:p>
                  </a:txBody>
                  <a:tcPr marL="0" marR="0" marT="147320" marB="0">
                    <a:solidFill>
                      <a:srgbClr val="F8F9FF"/>
                    </a:solidFill>
                  </a:tcPr>
                </a:tc>
                <a:extLst>
                  <a:ext uri="{0D108BD9-81ED-4DB2-BD59-A6C34878D82A}">
                    <a16:rowId xmlns:a16="http://schemas.microsoft.com/office/drawing/2014/main" xmlns="" val="807474457"/>
                  </a:ext>
                </a:extLst>
              </a:tr>
              <a:tr h="830454">
                <a:tc>
                  <a:txBody>
                    <a:bodyPr/>
                    <a:lstStyle/>
                    <a:p>
                      <a:pPr marL="154940">
                        <a:lnSpc>
                          <a:spcPct val="100000"/>
                        </a:lnSpc>
                        <a:spcBef>
                          <a:spcPts val="560"/>
                        </a:spcBef>
                      </a:pPr>
                      <a:r>
                        <a:rPr sz="3200" spc="-100" dirty="0">
                          <a:solidFill>
                            <a:srgbClr val="FF0000"/>
                          </a:solidFill>
                          <a:latin typeface="Times New Roman" panose="02020603050405020304" pitchFamily="18" charset="0"/>
                          <a:cs typeface="Times New Roman" panose="02020603050405020304" pitchFamily="18" charset="0"/>
                        </a:rPr>
                        <a:t>&lt;=</a:t>
                      </a:r>
                      <a:endParaRPr sz="3200" dirty="0">
                        <a:solidFill>
                          <a:srgbClr val="FF0000"/>
                        </a:solidFill>
                        <a:latin typeface="Times New Roman" panose="02020603050405020304" pitchFamily="18" charset="0"/>
                        <a:cs typeface="Times New Roman" panose="02020603050405020304" pitchFamily="18" charset="0"/>
                      </a:endParaRPr>
                    </a:p>
                  </a:txBody>
                  <a:tcPr marL="0" marR="0" marT="71120" marB="0">
                    <a:solidFill>
                      <a:srgbClr val="F8F9FF"/>
                    </a:solidFill>
                  </a:tcPr>
                </a:tc>
                <a:tc>
                  <a:txBody>
                    <a:bodyPr/>
                    <a:lstStyle/>
                    <a:p>
                      <a:pPr marL="968375">
                        <a:lnSpc>
                          <a:spcPct val="100000"/>
                        </a:lnSpc>
                        <a:spcBef>
                          <a:spcPts val="1160"/>
                        </a:spcBef>
                      </a:pPr>
                      <a:r>
                        <a:rPr sz="3200" spc="-5" dirty="0">
                          <a:solidFill>
                            <a:srgbClr val="002060"/>
                          </a:solidFill>
                          <a:latin typeface="Times New Roman" panose="02020603050405020304" pitchFamily="18" charset="0"/>
                          <a:cs typeface="Times New Roman" panose="02020603050405020304" pitchFamily="18" charset="0"/>
                        </a:rPr>
                        <a:t>Less </a:t>
                      </a:r>
                      <a:r>
                        <a:rPr sz="3200" dirty="0">
                          <a:solidFill>
                            <a:srgbClr val="002060"/>
                          </a:solidFill>
                          <a:latin typeface="Times New Roman" panose="02020603050405020304" pitchFamily="18" charset="0"/>
                          <a:cs typeface="Times New Roman" panose="02020603050405020304" pitchFamily="18" charset="0"/>
                        </a:rPr>
                        <a:t>than</a:t>
                      </a:r>
                      <a:r>
                        <a:rPr sz="3200" spc="-15" dirty="0">
                          <a:solidFill>
                            <a:srgbClr val="002060"/>
                          </a:solidFill>
                          <a:latin typeface="Times New Roman" panose="02020603050405020304" pitchFamily="18" charset="0"/>
                          <a:cs typeface="Times New Roman" panose="02020603050405020304" pitchFamily="18" charset="0"/>
                        </a:rPr>
                        <a:t> </a:t>
                      </a:r>
                      <a:r>
                        <a:rPr sz="3200" spc="-5" dirty="0">
                          <a:solidFill>
                            <a:srgbClr val="002060"/>
                          </a:solidFill>
                          <a:latin typeface="Times New Roman" panose="02020603050405020304" pitchFamily="18" charset="0"/>
                          <a:cs typeface="Times New Roman" panose="02020603050405020304" pitchFamily="18" charset="0"/>
                        </a:rPr>
                        <a:t>or</a:t>
                      </a:r>
                      <a:r>
                        <a:rPr sz="3200" spc="-30" dirty="0">
                          <a:solidFill>
                            <a:srgbClr val="002060"/>
                          </a:solidFill>
                          <a:latin typeface="Times New Roman" panose="02020603050405020304" pitchFamily="18" charset="0"/>
                          <a:cs typeface="Times New Roman" panose="02020603050405020304" pitchFamily="18" charset="0"/>
                        </a:rPr>
                        <a:t> </a:t>
                      </a:r>
                      <a:r>
                        <a:rPr sz="3200" dirty="0">
                          <a:solidFill>
                            <a:srgbClr val="002060"/>
                          </a:solidFill>
                          <a:latin typeface="Times New Roman" panose="02020603050405020304" pitchFamily="18" charset="0"/>
                          <a:cs typeface="Times New Roman" panose="02020603050405020304" pitchFamily="18" charset="0"/>
                        </a:rPr>
                        <a:t>equal</a:t>
                      </a:r>
                      <a:r>
                        <a:rPr sz="3200" spc="-10" dirty="0">
                          <a:solidFill>
                            <a:srgbClr val="002060"/>
                          </a:solidFill>
                          <a:latin typeface="Times New Roman" panose="02020603050405020304" pitchFamily="18" charset="0"/>
                          <a:cs typeface="Times New Roman" panose="02020603050405020304" pitchFamily="18" charset="0"/>
                        </a:rPr>
                        <a:t> to</a:t>
                      </a:r>
                      <a:endParaRPr sz="3200" dirty="0">
                        <a:solidFill>
                          <a:srgbClr val="002060"/>
                        </a:solidFill>
                        <a:latin typeface="Times New Roman" panose="02020603050405020304" pitchFamily="18" charset="0"/>
                        <a:cs typeface="Times New Roman" panose="02020603050405020304" pitchFamily="18" charset="0"/>
                      </a:endParaRPr>
                    </a:p>
                  </a:txBody>
                  <a:tcPr marL="0" marR="0" marT="147320" marB="0">
                    <a:solidFill>
                      <a:srgbClr val="F8F9FF"/>
                    </a:solidFill>
                  </a:tcPr>
                </a:tc>
                <a:tc>
                  <a:txBody>
                    <a:bodyPr/>
                    <a:lstStyle/>
                    <a:p>
                      <a:pPr marL="191770">
                        <a:lnSpc>
                          <a:spcPct val="100000"/>
                        </a:lnSpc>
                        <a:spcBef>
                          <a:spcPts val="1160"/>
                        </a:spcBef>
                      </a:pPr>
                      <a:r>
                        <a:rPr sz="3200" dirty="0">
                          <a:solidFill>
                            <a:srgbClr val="0000FF"/>
                          </a:solidFill>
                          <a:latin typeface="Times New Roman" panose="02020603050405020304" pitchFamily="18" charset="0"/>
                          <a:cs typeface="Times New Roman" panose="02020603050405020304" pitchFamily="18" charset="0"/>
                        </a:rPr>
                        <a:t>5</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&lt;=</a:t>
                      </a:r>
                      <a:r>
                        <a:rPr sz="3200" spc="-10"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3</a:t>
                      </a:r>
                      <a:r>
                        <a:rPr sz="3200" spc="-10" dirty="0">
                          <a:solidFill>
                            <a:srgbClr val="0000FF"/>
                          </a:solidFill>
                          <a:latin typeface="Times New Roman" panose="02020603050405020304" pitchFamily="18" charset="0"/>
                          <a:cs typeface="Times New Roman" panose="02020603050405020304" pitchFamily="18" charset="0"/>
                        </a:rPr>
                        <a:t> </a:t>
                      </a:r>
                      <a:r>
                        <a:rPr sz="3200" spc="-5" dirty="0">
                          <a:solidFill>
                            <a:srgbClr val="0000FF"/>
                          </a:solidFill>
                          <a:latin typeface="Times New Roman" panose="02020603050405020304" pitchFamily="18" charset="0"/>
                          <a:cs typeface="Times New Roman" panose="02020603050405020304" pitchFamily="18" charset="0"/>
                        </a:rPr>
                        <a:t>is</a:t>
                      </a:r>
                      <a:r>
                        <a:rPr sz="3200" dirty="0">
                          <a:solidFill>
                            <a:srgbClr val="0000FF"/>
                          </a:solidFill>
                          <a:latin typeface="Times New Roman" panose="02020603050405020304" pitchFamily="18" charset="0"/>
                          <a:cs typeface="Times New Roman" panose="02020603050405020304" pitchFamily="18" charset="0"/>
                        </a:rPr>
                        <a:t> </a:t>
                      </a:r>
                      <a:r>
                        <a:rPr sz="3200" spc="-10" dirty="0">
                          <a:solidFill>
                            <a:srgbClr val="0000FF"/>
                          </a:solidFill>
                          <a:latin typeface="Times New Roman" panose="02020603050405020304" pitchFamily="18" charset="0"/>
                          <a:cs typeface="Times New Roman" panose="02020603050405020304" pitchFamily="18" charset="0"/>
                        </a:rPr>
                        <a:t>evaluated to</a:t>
                      </a:r>
                      <a:r>
                        <a:rPr sz="3200" spc="-15" dirty="0">
                          <a:solidFill>
                            <a:srgbClr val="0000FF"/>
                          </a:solidFill>
                          <a:latin typeface="Times New Roman" panose="02020603050405020304" pitchFamily="18" charset="0"/>
                          <a:cs typeface="Times New Roman" panose="02020603050405020304" pitchFamily="18" charset="0"/>
                        </a:rPr>
                        <a:t> </a:t>
                      </a:r>
                      <a:r>
                        <a:rPr sz="3200" dirty="0">
                          <a:solidFill>
                            <a:srgbClr val="0000FF"/>
                          </a:solidFill>
                          <a:latin typeface="Times New Roman" panose="02020603050405020304" pitchFamily="18" charset="0"/>
                          <a:cs typeface="Times New Roman" panose="02020603050405020304" pitchFamily="18" charset="0"/>
                        </a:rPr>
                        <a:t>0</a:t>
                      </a:r>
                    </a:p>
                  </a:txBody>
                  <a:tcPr marL="0" marR="0" marT="147320" marB="0">
                    <a:solidFill>
                      <a:srgbClr val="F8F9FF"/>
                    </a:solidFill>
                  </a:tcPr>
                </a:tc>
                <a:extLst>
                  <a:ext uri="{0D108BD9-81ED-4DB2-BD59-A6C34878D82A}">
                    <a16:rowId xmlns:a16="http://schemas.microsoft.com/office/drawing/2014/main" xmlns="" val="1578585508"/>
                  </a:ext>
                </a:extLst>
              </a:tr>
            </a:tbl>
          </a:graphicData>
        </a:graphic>
      </p:graphicFrame>
    </p:spTree>
    <p:extLst>
      <p:ext uri="{BB962C8B-B14F-4D97-AF65-F5344CB8AC3E}">
        <p14:creationId xmlns:p14="http://schemas.microsoft.com/office/powerpoint/2010/main" val="3599984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64023" y="2214269"/>
            <a:ext cx="5498919" cy="7427321"/>
          </a:xfrm>
          <a:prstGeom prst="rect">
            <a:avLst/>
          </a:prstGeom>
        </p:spPr>
        <p:txBody>
          <a:bodyPr vert="horz" wrap="square" lIns="0" tIns="19335" rIns="0" bIns="0" rtlCol="0">
            <a:spAutoFit/>
          </a:bodyPr>
          <a:lstStyle/>
          <a:p>
            <a:pPr marL="19336" marR="7734">
              <a:lnSpc>
                <a:spcPct val="131500"/>
              </a:lnSpc>
              <a:spcBef>
                <a:spcPts val="152"/>
              </a:spcBef>
            </a:pPr>
            <a:r>
              <a:rPr sz="3045" b="1" dirty="0">
                <a:solidFill>
                  <a:srgbClr val="006FC0"/>
                </a:solidFill>
                <a:latin typeface="Calibri"/>
                <a:cs typeface="Calibri"/>
              </a:rPr>
              <a:t>// </a:t>
            </a:r>
            <a:r>
              <a:rPr sz="3045" b="1" spc="-23" dirty="0">
                <a:solidFill>
                  <a:srgbClr val="006FC0"/>
                </a:solidFill>
                <a:latin typeface="Calibri"/>
                <a:cs typeface="Calibri"/>
              </a:rPr>
              <a:t>Working </a:t>
            </a:r>
            <a:r>
              <a:rPr sz="3045" b="1" dirty="0">
                <a:solidFill>
                  <a:srgbClr val="006FC0"/>
                </a:solidFill>
                <a:latin typeface="Calibri"/>
                <a:cs typeface="Calibri"/>
              </a:rPr>
              <a:t>of </a:t>
            </a:r>
            <a:r>
              <a:rPr sz="3045" b="1" spc="-15" dirty="0">
                <a:solidFill>
                  <a:srgbClr val="006FC0"/>
                </a:solidFill>
                <a:latin typeface="Calibri"/>
                <a:cs typeface="Calibri"/>
              </a:rPr>
              <a:t>relational </a:t>
            </a:r>
            <a:r>
              <a:rPr sz="3045" b="1" spc="-23" dirty="0">
                <a:solidFill>
                  <a:srgbClr val="006FC0"/>
                </a:solidFill>
                <a:latin typeface="Calibri"/>
                <a:cs typeface="Calibri"/>
              </a:rPr>
              <a:t>operators </a:t>
            </a:r>
            <a:r>
              <a:rPr sz="3045" b="1" spc="-670" dirty="0">
                <a:solidFill>
                  <a:srgbClr val="006FC0"/>
                </a:solidFill>
                <a:latin typeface="Calibri"/>
                <a:cs typeface="Calibri"/>
              </a:rPr>
              <a:t> </a:t>
            </a:r>
            <a:r>
              <a:rPr sz="3045" b="1" spc="-8" dirty="0">
                <a:solidFill>
                  <a:srgbClr val="006FC0"/>
                </a:solidFill>
                <a:latin typeface="Calibri"/>
                <a:cs typeface="Calibri"/>
              </a:rPr>
              <a:t>#include</a:t>
            </a:r>
            <a:r>
              <a:rPr sz="3045" b="1" spc="-38" dirty="0">
                <a:solidFill>
                  <a:srgbClr val="006FC0"/>
                </a:solidFill>
                <a:latin typeface="Calibri"/>
                <a:cs typeface="Calibri"/>
              </a:rPr>
              <a:t> </a:t>
            </a:r>
            <a:r>
              <a:rPr sz="3045" b="1" spc="-8" dirty="0">
                <a:solidFill>
                  <a:srgbClr val="006FC0"/>
                </a:solidFill>
                <a:latin typeface="Calibri"/>
                <a:cs typeface="Calibri"/>
              </a:rPr>
              <a:t>&lt;stdio.h&gt;</a:t>
            </a:r>
            <a:endParaRPr sz="3045" dirty="0">
              <a:latin typeface="Calibri"/>
              <a:cs typeface="Calibri"/>
            </a:endParaRPr>
          </a:p>
          <a:p>
            <a:pPr marL="19336">
              <a:spcBef>
                <a:spcPts val="1165"/>
              </a:spcBef>
            </a:pPr>
            <a:r>
              <a:rPr sz="3045" b="1" spc="-15" dirty="0">
                <a:solidFill>
                  <a:srgbClr val="006FC0"/>
                </a:solidFill>
                <a:latin typeface="Calibri"/>
                <a:cs typeface="Calibri"/>
              </a:rPr>
              <a:t>int</a:t>
            </a:r>
            <a:r>
              <a:rPr sz="3045" b="1" spc="-84" dirty="0">
                <a:solidFill>
                  <a:srgbClr val="006FC0"/>
                </a:solidFill>
                <a:latin typeface="Calibri"/>
                <a:cs typeface="Calibri"/>
              </a:rPr>
              <a:t> </a:t>
            </a:r>
            <a:r>
              <a:rPr sz="3045" b="1" dirty="0">
                <a:solidFill>
                  <a:srgbClr val="006FC0"/>
                </a:solidFill>
                <a:latin typeface="Calibri"/>
                <a:cs typeface="Calibri"/>
              </a:rPr>
              <a:t>main()</a:t>
            </a:r>
            <a:endParaRPr sz="3045" dirty="0">
              <a:latin typeface="Calibri"/>
              <a:cs typeface="Calibri"/>
            </a:endParaRPr>
          </a:p>
          <a:p>
            <a:pPr marL="19336">
              <a:spcBef>
                <a:spcPts val="1157"/>
              </a:spcBef>
            </a:pPr>
            <a:r>
              <a:rPr sz="3045" b="1" dirty="0">
                <a:solidFill>
                  <a:srgbClr val="006FC0"/>
                </a:solidFill>
                <a:latin typeface="Calibri"/>
                <a:cs typeface="Calibri"/>
              </a:rPr>
              <a:t>{</a:t>
            </a:r>
            <a:endParaRPr sz="3045" dirty="0">
              <a:latin typeface="Calibri"/>
              <a:cs typeface="Calibri"/>
            </a:endParaRPr>
          </a:p>
          <a:p>
            <a:pPr marL="367379">
              <a:spcBef>
                <a:spcPts val="1149"/>
              </a:spcBef>
            </a:pPr>
            <a:r>
              <a:rPr sz="3045" b="1" spc="-15" dirty="0">
                <a:solidFill>
                  <a:srgbClr val="006FC0"/>
                </a:solidFill>
                <a:latin typeface="Calibri"/>
                <a:cs typeface="Calibri"/>
              </a:rPr>
              <a:t>int</a:t>
            </a:r>
            <a:r>
              <a:rPr sz="3045" b="1" spc="-46" dirty="0">
                <a:solidFill>
                  <a:srgbClr val="006FC0"/>
                </a:solidFill>
                <a:latin typeface="Calibri"/>
                <a:cs typeface="Calibri"/>
              </a:rPr>
              <a:t> </a:t>
            </a:r>
            <a:r>
              <a:rPr sz="3045" b="1" dirty="0">
                <a:solidFill>
                  <a:srgbClr val="006FC0"/>
                </a:solidFill>
                <a:latin typeface="Calibri"/>
                <a:cs typeface="Calibri"/>
              </a:rPr>
              <a:t>a</a:t>
            </a:r>
            <a:r>
              <a:rPr sz="3045" b="1" spc="-8" dirty="0">
                <a:solidFill>
                  <a:srgbClr val="006FC0"/>
                </a:solidFill>
                <a:latin typeface="Calibri"/>
                <a:cs typeface="Calibri"/>
              </a:rPr>
              <a:t> </a:t>
            </a:r>
            <a:r>
              <a:rPr sz="3045" b="1" dirty="0">
                <a:solidFill>
                  <a:srgbClr val="006FC0"/>
                </a:solidFill>
                <a:latin typeface="Calibri"/>
                <a:cs typeface="Calibri"/>
              </a:rPr>
              <a:t>=</a:t>
            </a:r>
            <a:r>
              <a:rPr sz="3045" b="1" spc="-8" dirty="0">
                <a:solidFill>
                  <a:srgbClr val="006FC0"/>
                </a:solidFill>
                <a:latin typeface="Calibri"/>
                <a:cs typeface="Calibri"/>
              </a:rPr>
              <a:t> </a:t>
            </a:r>
            <a:r>
              <a:rPr sz="3045" b="1" dirty="0">
                <a:solidFill>
                  <a:srgbClr val="006FC0"/>
                </a:solidFill>
                <a:latin typeface="Calibri"/>
                <a:cs typeface="Calibri"/>
              </a:rPr>
              <a:t>5,</a:t>
            </a:r>
            <a:r>
              <a:rPr sz="3045" b="1" spc="-30" dirty="0">
                <a:solidFill>
                  <a:srgbClr val="006FC0"/>
                </a:solidFill>
                <a:latin typeface="Calibri"/>
                <a:cs typeface="Calibri"/>
              </a:rPr>
              <a:t> </a:t>
            </a:r>
            <a:r>
              <a:rPr sz="3045" b="1" dirty="0">
                <a:solidFill>
                  <a:srgbClr val="006FC0"/>
                </a:solidFill>
                <a:latin typeface="Calibri"/>
                <a:cs typeface="Calibri"/>
              </a:rPr>
              <a:t>b</a:t>
            </a:r>
            <a:r>
              <a:rPr sz="3045" b="1" spc="-8" dirty="0">
                <a:solidFill>
                  <a:srgbClr val="006FC0"/>
                </a:solidFill>
                <a:latin typeface="Calibri"/>
                <a:cs typeface="Calibri"/>
              </a:rPr>
              <a:t> </a:t>
            </a:r>
            <a:r>
              <a:rPr sz="3045" b="1" dirty="0">
                <a:solidFill>
                  <a:srgbClr val="006FC0"/>
                </a:solidFill>
                <a:latin typeface="Calibri"/>
                <a:cs typeface="Calibri"/>
              </a:rPr>
              <a:t>=</a:t>
            </a:r>
            <a:r>
              <a:rPr sz="3045" b="1" spc="-23" dirty="0">
                <a:solidFill>
                  <a:srgbClr val="006FC0"/>
                </a:solidFill>
                <a:latin typeface="Calibri"/>
                <a:cs typeface="Calibri"/>
              </a:rPr>
              <a:t> </a:t>
            </a:r>
            <a:r>
              <a:rPr sz="3045" b="1" dirty="0">
                <a:solidFill>
                  <a:srgbClr val="006FC0"/>
                </a:solidFill>
                <a:latin typeface="Calibri"/>
                <a:cs typeface="Calibri"/>
              </a:rPr>
              <a:t>5,</a:t>
            </a:r>
            <a:r>
              <a:rPr sz="3045" b="1" spc="-46" dirty="0">
                <a:solidFill>
                  <a:srgbClr val="006FC0"/>
                </a:solidFill>
                <a:latin typeface="Calibri"/>
                <a:cs typeface="Calibri"/>
              </a:rPr>
              <a:t> </a:t>
            </a:r>
            <a:r>
              <a:rPr sz="3045" b="1" dirty="0">
                <a:solidFill>
                  <a:srgbClr val="006FC0"/>
                </a:solidFill>
                <a:latin typeface="Calibri"/>
                <a:cs typeface="Calibri"/>
              </a:rPr>
              <a:t>c</a:t>
            </a:r>
            <a:r>
              <a:rPr sz="3045" b="1" spc="-30" dirty="0">
                <a:solidFill>
                  <a:srgbClr val="006FC0"/>
                </a:solidFill>
                <a:latin typeface="Calibri"/>
                <a:cs typeface="Calibri"/>
              </a:rPr>
              <a:t> </a:t>
            </a:r>
            <a:r>
              <a:rPr sz="3045" b="1" dirty="0">
                <a:solidFill>
                  <a:srgbClr val="006FC0"/>
                </a:solidFill>
                <a:latin typeface="Calibri"/>
                <a:cs typeface="Calibri"/>
              </a:rPr>
              <a:t>=</a:t>
            </a:r>
            <a:r>
              <a:rPr sz="3045" b="1" spc="-8" dirty="0">
                <a:solidFill>
                  <a:srgbClr val="006FC0"/>
                </a:solidFill>
                <a:latin typeface="Calibri"/>
                <a:cs typeface="Calibri"/>
              </a:rPr>
              <a:t> </a:t>
            </a:r>
            <a:r>
              <a:rPr sz="3045" b="1" dirty="0">
                <a:solidFill>
                  <a:srgbClr val="006FC0"/>
                </a:solidFill>
                <a:latin typeface="Calibri"/>
                <a:cs typeface="Calibri"/>
              </a:rPr>
              <a:t>10;</a:t>
            </a:r>
            <a:endParaRPr sz="3045" dirty="0">
              <a:latin typeface="Calibri"/>
              <a:cs typeface="Calibri"/>
            </a:endParaRPr>
          </a:p>
          <a:p>
            <a:pPr marL="367379" marR="1430846">
              <a:lnSpc>
                <a:spcPct val="131700"/>
              </a:lnSpc>
              <a:spcBef>
                <a:spcPts val="15"/>
              </a:spcBef>
            </a:pP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30" dirty="0">
                <a:solidFill>
                  <a:srgbClr val="006FC0"/>
                </a:solidFill>
                <a:latin typeface="Calibri"/>
                <a:cs typeface="Calibri"/>
              </a:rPr>
              <a:t> </a:t>
            </a:r>
            <a:r>
              <a:rPr sz="3045" b="1" dirty="0">
                <a:solidFill>
                  <a:srgbClr val="006FC0"/>
                </a:solidFill>
                <a:latin typeface="Calibri"/>
                <a:cs typeface="Calibri"/>
              </a:rPr>
              <a:t>a</a:t>
            </a:r>
            <a:r>
              <a:rPr sz="3045" b="1" spc="-38" dirty="0">
                <a:solidFill>
                  <a:srgbClr val="006FC0"/>
                </a:solidFill>
                <a:latin typeface="Calibri"/>
                <a:cs typeface="Calibri"/>
              </a:rPr>
              <a:t> </a:t>
            </a:r>
            <a:r>
              <a:rPr sz="3045" b="1" spc="-8" dirty="0">
                <a:solidFill>
                  <a:srgbClr val="006FC0"/>
                </a:solidFill>
                <a:latin typeface="Calibri"/>
                <a:cs typeface="Calibri"/>
              </a:rPr>
              <a:t>==</a:t>
            </a:r>
            <a:r>
              <a:rPr sz="3045" b="1" spc="8" dirty="0">
                <a:solidFill>
                  <a:srgbClr val="006FC0"/>
                </a:solidFill>
                <a:latin typeface="Calibri"/>
                <a:cs typeface="Calibri"/>
              </a:rPr>
              <a:t> </a:t>
            </a:r>
            <a:r>
              <a:rPr sz="3045" b="1" dirty="0">
                <a:solidFill>
                  <a:srgbClr val="006FC0"/>
                </a:solidFill>
                <a:latin typeface="Calibri"/>
                <a:cs typeface="Calibri"/>
              </a:rPr>
              <a:t>b); </a:t>
            </a:r>
            <a:r>
              <a:rPr sz="3045" b="1" spc="-670" dirty="0">
                <a:solidFill>
                  <a:srgbClr val="006FC0"/>
                </a:solidFill>
                <a:latin typeface="Calibri"/>
                <a:cs typeface="Calibri"/>
              </a:rPr>
              <a:t> </a:t>
            </a:r>
            <a:r>
              <a:rPr sz="3045" b="1" dirty="0">
                <a:solidFill>
                  <a:srgbClr val="006FC0"/>
                </a:solidFill>
                <a:latin typeface="Calibri"/>
                <a:cs typeface="Calibri"/>
              </a:rPr>
              <a:t>printf("%d\n",a </a:t>
            </a:r>
            <a:r>
              <a:rPr sz="3045" b="1" spc="-8" dirty="0">
                <a:solidFill>
                  <a:srgbClr val="006FC0"/>
                </a:solidFill>
                <a:latin typeface="Calibri"/>
                <a:cs typeface="Calibri"/>
              </a:rPr>
              <a:t>== c); </a:t>
            </a:r>
            <a:r>
              <a:rPr sz="3045" b="1" dirty="0">
                <a:solidFill>
                  <a:srgbClr val="006FC0"/>
                </a:solidFill>
                <a:latin typeface="Calibri"/>
                <a:cs typeface="Calibri"/>
              </a:rPr>
              <a:t> printf("%d\n"a &gt; b); </a:t>
            </a:r>
            <a:r>
              <a:rPr sz="3045" b="1" spc="8" dirty="0">
                <a:solidFill>
                  <a:srgbClr val="006FC0"/>
                </a:solidFill>
                <a:latin typeface="Calibri"/>
                <a:cs typeface="Calibri"/>
              </a:rPr>
              <a:t> </a:t>
            </a: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23" dirty="0">
                <a:solidFill>
                  <a:srgbClr val="006FC0"/>
                </a:solidFill>
                <a:latin typeface="Calibri"/>
                <a:cs typeface="Calibri"/>
              </a:rPr>
              <a:t> </a:t>
            </a:r>
            <a:r>
              <a:rPr sz="3045" b="1" dirty="0">
                <a:solidFill>
                  <a:srgbClr val="006FC0"/>
                </a:solidFill>
                <a:latin typeface="Calibri"/>
                <a:cs typeface="Calibri"/>
              </a:rPr>
              <a:t>a</a:t>
            </a:r>
            <a:r>
              <a:rPr sz="3045" b="1" spc="-30" dirty="0">
                <a:solidFill>
                  <a:srgbClr val="006FC0"/>
                </a:solidFill>
                <a:latin typeface="Calibri"/>
                <a:cs typeface="Calibri"/>
              </a:rPr>
              <a:t> </a:t>
            </a:r>
            <a:r>
              <a:rPr sz="3045" b="1" dirty="0">
                <a:solidFill>
                  <a:srgbClr val="006FC0"/>
                </a:solidFill>
                <a:latin typeface="Calibri"/>
                <a:cs typeface="Calibri"/>
              </a:rPr>
              <a:t>&gt;</a:t>
            </a:r>
            <a:r>
              <a:rPr sz="3045" b="1" spc="-8" dirty="0">
                <a:solidFill>
                  <a:srgbClr val="006FC0"/>
                </a:solidFill>
                <a:latin typeface="Calibri"/>
                <a:cs typeface="Calibri"/>
              </a:rPr>
              <a:t> c);</a:t>
            </a:r>
            <a:endParaRPr sz="3045" dirty="0">
              <a:latin typeface="Calibri"/>
              <a:cs typeface="Calibri"/>
            </a:endParaRPr>
          </a:p>
          <a:p>
            <a:pPr marL="367379">
              <a:spcBef>
                <a:spcPts val="1149"/>
              </a:spcBef>
            </a:pP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30" dirty="0">
                <a:solidFill>
                  <a:srgbClr val="006FC0"/>
                </a:solidFill>
                <a:latin typeface="Calibri"/>
                <a:cs typeface="Calibri"/>
              </a:rPr>
              <a:t> </a:t>
            </a:r>
            <a:r>
              <a:rPr sz="3045" b="1" dirty="0">
                <a:solidFill>
                  <a:srgbClr val="006FC0"/>
                </a:solidFill>
                <a:latin typeface="Calibri"/>
                <a:cs typeface="Calibri"/>
              </a:rPr>
              <a:t>a</a:t>
            </a:r>
            <a:r>
              <a:rPr sz="3045" b="1" spc="-30" dirty="0">
                <a:solidFill>
                  <a:srgbClr val="006FC0"/>
                </a:solidFill>
                <a:latin typeface="Calibri"/>
                <a:cs typeface="Calibri"/>
              </a:rPr>
              <a:t> </a:t>
            </a:r>
            <a:r>
              <a:rPr sz="3045" b="1" dirty="0">
                <a:solidFill>
                  <a:srgbClr val="006FC0"/>
                </a:solidFill>
                <a:latin typeface="Calibri"/>
                <a:cs typeface="Calibri"/>
              </a:rPr>
              <a:t>&lt;</a:t>
            </a:r>
            <a:r>
              <a:rPr sz="3045" b="1" spc="-15" dirty="0">
                <a:solidFill>
                  <a:srgbClr val="006FC0"/>
                </a:solidFill>
                <a:latin typeface="Calibri"/>
                <a:cs typeface="Calibri"/>
              </a:rPr>
              <a:t> </a:t>
            </a:r>
            <a:r>
              <a:rPr sz="3045" b="1" dirty="0">
                <a:solidFill>
                  <a:srgbClr val="006FC0"/>
                </a:solidFill>
                <a:latin typeface="Calibri"/>
                <a:cs typeface="Calibri"/>
              </a:rPr>
              <a:t>b);</a:t>
            </a:r>
            <a:endParaRPr sz="3045" dirty="0">
              <a:latin typeface="Calibri"/>
              <a:cs typeface="Calibri"/>
            </a:endParaRPr>
          </a:p>
          <a:p>
            <a:pPr marL="367379">
              <a:spcBef>
                <a:spcPts val="1149"/>
              </a:spcBef>
            </a:pP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30" dirty="0">
                <a:solidFill>
                  <a:srgbClr val="006FC0"/>
                </a:solidFill>
                <a:latin typeface="Calibri"/>
                <a:cs typeface="Calibri"/>
              </a:rPr>
              <a:t> </a:t>
            </a:r>
            <a:r>
              <a:rPr sz="3045" b="1" dirty="0">
                <a:solidFill>
                  <a:srgbClr val="006FC0"/>
                </a:solidFill>
                <a:latin typeface="Calibri"/>
                <a:cs typeface="Calibri"/>
              </a:rPr>
              <a:t>a</a:t>
            </a:r>
            <a:r>
              <a:rPr sz="3045" b="1" spc="-30" dirty="0">
                <a:solidFill>
                  <a:srgbClr val="006FC0"/>
                </a:solidFill>
                <a:latin typeface="Calibri"/>
                <a:cs typeface="Calibri"/>
              </a:rPr>
              <a:t> </a:t>
            </a:r>
            <a:r>
              <a:rPr sz="3045" b="1" dirty="0">
                <a:solidFill>
                  <a:srgbClr val="006FC0"/>
                </a:solidFill>
                <a:latin typeface="Calibri"/>
                <a:cs typeface="Calibri"/>
              </a:rPr>
              <a:t>&lt;</a:t>
            </a:r>
            <a:r>
              <a:rPr sz="3045" b="1" spc="-15" dirty="0">
                <a:solidFill>
                  <a:srgbClr val="006FC0"/>
                </a:solidFill>
                <a:latin typeface="Calibri"/>
                <a:cs typeface="Calibri"/>
              </a:rPr>
              <a:t> </a:t>
            </a:r>
            <a:r>
              <a:rPr sz="3045" b="1" spc="-8" dirty="0">
                <a:solidFill>
                  <a:srgbClr val="006FC0"/>
                </a:solidFill>
                <a:latin typeface="Calibri"/>
                <a:cs typeface="Calibri"/>
              </a:rPr>
              <a:t>c);</a:t>
            </a:r>
            <a:endParaRPr sz="3045" dirty="0">
              <a:latin typeface="Calibri"/>
              <a:cs typeface="Calibri"/>
            </a:endParaRPr>
          </a:p>
          <a:p>
            <a:pPr marL="367379">
              <a:spcBef>
                <a:spcPts val="1172"/>
              </a:spcBef>
            </a:pPr>
            <a:r>
              <a:rPr sz="3045" b="1" spc="-8" dirty="0">
                <a:solidFill>
                  <a:srgbClr val="006FC0"/>
                </a:solidFill>
                <a:latin typeface="Calibri"/>
                <a:cs typeface="Calibri"/>
              </a:rPr>
              <a:t>printf("%d\n",</a:t>
            </a:r>
            <a:r>
              <a:rPr sz="3045" b="1" spc="-53" dirty="0">
                <a:solidFill>
                  <a:srgbClr val="006FC0"/>
                </a:solidFill>
                <a:latin typeface="Calibri"/>
                <a:cs typeface="Calibri"/>
              </a:rPr>
              <a:t> </a:t>
            </a:r>
            <a:r>
              <a:rPr sz="3045" b="1" dirty="0">
                <a:solidFill>
                  <a:srgbClr val="006FC0"/>
                </a:solidFill>
                <a:latin typeface="Calibri"/>
                <a:cs typeface="Calibri"/>
              </a:rPr>
              <a:t>a</a:t>
            </a:r>
            <a:r>
              <a:rPr sz="3045" b="1" spc="-8" dirty="0">
                <a:solidFill>
                  <a:srgbClr val="006FC0"/>
                </a:solidFill>
                <a:latin typeface="Calibri"/>
                <a:cs typeface="Calibri"/>
              </a:rPr>
              <a:t> != </a:t>
            </a:r>
            <a:r>
              <a:rPr sz="3045" b="1" dirty="0">
                <a:solidFill>
                  <a:srgbClr val="006FC0"/>
                </a:solidFill>
                <a:latin typeface="Calibri"/>
                <a:cs typeface="Calibri"/>
              </a:rPr>
              <a:t>b);</a:t>
            </a:r>
            <a:endParaRPr sz="3045" dirty="0">
              <a:latin typeface="Calibri"/>
              <a:cs typeface="Calibri"/>
            </a:endParaRPr>
          </a:p>
        </p:txBody>
      </p:sp>
      <p:sp>
        <p:nvSpPr>
          <p:cNvPr id="4" name="object 4"/>
          <p:cNvSpPr txBox="1"/>
          <p:nvPr/>
        </p:nvSpPr>
        <p:spPr>
          <a:xfrm>
            <a:off x="10559888" y="3297186"/>
            <a:ext cx="3726852" cy="3059829"/>
          </a:xfrm>
          <a:prstGeom prst="rect">
            <a:avLst/>
          </a:prstGeom>
        </p:spPr>
        <p:txBody>
          <a:bodyPr vert="horz" wrap="square" lIns="0" tIns="18368" rIns="0" bIns="0" rtlCol="0">
            <a:spAutoFit/>
          </a:bodyPr>
          <a:lstStyle/>
          <a:p>
            <a:pPr marL="19336" marR="7734">
              <a:lnSpc>
                <a:spcPct val="131600"/>
              </a:lnSpc>
              <a:spcBef>
                <a:spcPts val="145"/>
              </a:spcBef>
            </a:pPr>
            <a:r>
              <a:rPr sz="3045" b="1" spc="-8" dirty="0">
                <a:solidFill>
                  <a:srgbClr val="006FC0"/>
                </a:solidFill>
                <a:latin typeface="Calibri"/>
                <a:cs typeface="Calibri"/>
              </a:rPr>
              <a:t>printf("%d </a:t>
            </a:r>
            <a:r>
              <a:rPr sz="3045" b="1" dirty="0">
                <a:solidFill>
                  <a:srgbClr val="006FC0"/>
                </a:solidFill>
                <a:latin typeface="Calibri"/>
                <a:cs typeface="Calibri"/>
              </a:rPr>
              <a:t>\n", a != </a:t>
            </a:r>
            <a:r>
              <a:rPr sz="3045" b="1" spc="-8" dirty="0">
                <a:solidFill>
                  <a:srgbClr val="006FC0"/>
                </a:solidFill>
                <a:latin typeface="Calibri"/>
                <a:cs typeface="Calibri"/>
              </a:rPr>
              <a:t>c); </a:t>
            </a:r>
            <a:r>
              <a:rPr sz="3045" b="1" dirty="0">
                <a:solidFill>
                  <a:srgbClr val="006FC0"/>
                </a:solidFill>
                <a:latin typeface="Calibri"/>
                <a:cs typeface="Calibri"/>
              </a:rPr>
              <a:t> </a:t>
            </a: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23" dirty="0">
                <a:solidFill>
                  <a:srgbClr val="006FC0"/>
                </a:solidFill>
                <a:latin typeface="Calibri"/>
                <a:cs typeface="Calibri"/>
              </a:rPr>
              <a:t> </a:t>
            </a:r>
            <a:r>
              <a:rPr sz="3045" b="1" dirty="0">
                <a:solidFill>
                  <a:srgbClr val="006FC0"/>
                </a:solidFill>
                <a:latin typeface="Calibri"/>
                <a:cs typeface="Calibri"/>
              </a:rPr>
              <a:t>a</a:t>
            </a:r>
            <a:r>
              <a:rPr sz="3045" b="1" spc="-38" dirty="0">
                <a:solidFill>
                  <a:srgbClr val="006FC0"/>
                </a:solidFill>
                <a:latin typeface="Calibri"/>
                <a:cs typeface="Calibri"/>
              </a:rPr>
              <a:t> </a:t>
            </a:r>
            <a:r>
              <a:rPr sz="3045" b="1" spc="-8" dirty="0">
                <a:solidFill>
                  <a:srgbClr val="006FC0"/>
                </a:solidFill>
                <a:latin typeface="Calibri"/>
                <a:cs typeface="Calibri"/>
              </a:rPr>
              <a:t>&gt;=</a:t>
            </a:r>
            <a:r>
              <a:rPr sz="3045" b="1" spc="8" dirty="0">
                <a:solidFill>
                  <a:srgbClr val="006FC0"/>
                </a:solidFill>
                <a:latin typeface="Calibri"/>
                <a:cs typeface="Calibri"/>
              </a:rPr>
              <a:t> </a:t>
            </a:r>
            <a:r>
              <a:rPr sz="3045" b="1" dirty="0">
                <a:solidFill>
                  <a:srgbClr val="006FC0"/>
                </a:solidFill>
                <a:latin typeface="Calibri"/>
                <a:cs typeface="Calibri"/>
              </a:rPr>
              <a:t>b); </a:t>
            </a:r>
            <a:r>
              <a:rPr sz="3045" b="1" spc="-670" dirty="0">
                <a:solidFill>
                  <a:srgbClr val="006FC0"/>
                </a:solidFill>
                <a:latin typeface="Calibri"/>
                <a:cs typeface="Calibri"/>
              </a:rPr>
              <a:t> </a:t>
            </a:r>
            <a:r>
              <a:rPr sz="3045" b="1" spc="-8" dirty="0">
                <a:solidFill>
                  <a:srgbClr val="006FC0"/>
                </a:solidFill>
                <a:latin typeface="Calibri"/>
                <a:cs typeface="Calibri"/>
              </a:rPr>
              <a:t>printf("%d </a:t>
            </a:r>
            <a:r>
              <a:rPr sz="3045" b="1" spc="-69" dirty="0">
                <a:solidFill>
                  <a:srgbClr val="006FC0"/>
                </a:solidFill>
                <a:latin typeface="Calibri"/>
                <a:cs typeface="Calibri"/>
              </a:rPr>
              <a:t>\n“, </a:t>
            </a:r>
            <a:r>
              <a:rPr sz="3045" b="1" dirty="0">
                <a:solidFill>
                  <a:srgbClr val="006FC0"/>
                </a:solidFill>
                <a:latin typeface="Calibri"/>
                <a:cs typeface="Calibri"/>
              </a:rPr>
              <a:t>a </a:t>
            </a:r>
            <a:r>
              <a:rPr sz="3045" b="1" spc="-8" dirty="0">
                <a:solidFill>
                  <a:srgbClr val="006FC0"/>
                </a:solidFill>
                <a:latin typeface="Calibri"/>
                <a:cs typeface="Calibri"/>
              </a:rPr>
              <a:t>&gt;= c); </a:t>
            </a:r>
            <a:r>
              <a:rPr sz="3045" b="1" dirty="0">
                <a:solidFill>
                  <a:srgbClr val="006FC0"/>
                </a:solidFill>
                <a:latin typeface="Calibri"/>
                <a:cs typeface="Calibri"/>
              </a:rPr>
              <a:t> </a:t>
            </a:r>
            <a:r>
              <a:rPr sz="3045" b="1" spc="-8" dirty="0">
                <a:solidFill>
                  <a:srgbClr val="006FC0"/>
                </a:solidFill>
                <a:latin typeface="Calibri"/>
                <a:cs typeface="Calibri"/>
              </a:rPr>
              <a:t>printf("%d</a:t>
            </a:r>
            <a:r>
              <a:rPr sz="3045" b="1" spc="-53" dirty="0">
                <a:solidFill>
                  <a:srgbClr val="006FC0"/>
                </a:solidFill>
                <a:latin typeface="Calibri"/>
                <a:cs typeface="Calibri"/>
              </a:rPr>
              <a:t> </a:t>
            </a:r>
            <a:r>
              <a:rPr sz="3045" b="1" dirty="0">
                <a:solidFill>
                  <a:srgbClr val="006FC0"/>
                </a:solidFill>
                <a:latin typeface="Calibri"/>
                <a:cs typeface="Calibri"/>
              </a:rPr>
              <a:t>\n",</a:t>
            </a:r>
            <a:r>
              <a:rPr sz="3045" b="1" spc="-23" dirty="0">
                <a:solidFill>
                  <a:srgbClr val="006FC0"/>
                </a:solidFill>
                <a:latin typeface="Calibri"/>
                <a:cs typeface="Calibri"/>
              </a:rPr>
              <a:t> </a:t>
            </a:r>
            <a:r>
              <a:rPr sz="3045" b="1" dirty="0">
                <a:solidFill>
                  <a:srgbClr val="006FC0"/>
                </a:solidFill>
                <a:latin typeface="Calibri"/>
                <a:cs typeface="Calibri"/>
              </a:rPr>
              <a:t>a</a:t>
            </a:r>
            <a:r>
              <a:rPr sz="3045" b="1" spc="-38" dirty="0">
                <a:solidFill>
                  <a:srgbClr val="006FC0"/>
                </a:solidFill>
                <a:latin typeface="Calibri"/>
                <a:cs typeface="Calibri"/>
              </a:rPr>
              <a:t> </a:t>
            </a:r>
            <a:r>
              <a:rPr sz="3045" b="1" spc="-8" dirty="0">
                <a:solidFill>
                  <a:srgbClr val="006FC0"/>
                </a:solidFill>
                <a:latin typeface="Calibri"/>
                <a:cs typeface="Calibri"/>
              </a:rPr>
              <a:t>&lt;=</a:t>
            </a:r>
            <a:r>
              <a:rPr sz="3045" b="1" spc="8" dirty="0">
                <a:solidFill>
                  <a:srgbClr val="006FC0"/>
                </a:solidFill>
                <a:latin typeface="Calibri"/>
                <a:cs typeface="Calibri"/>
              </a:rPr>
              <a:t> </a:t>
            </a:r>
            <a:r>
              <a:rPr sz="3045" b="1" dirty="0">
                <a:solidFill>
                  <a:srgbClr val="006FC0"/>
                </a:solidFill>
                <a:latin typeface="Calibri"/>
                <a:cs typeface="Calibri"/>
              </a:rPr>
              <a:t>b); </a:t>
            </a:r>
            <a:r>
              <a:rPr sz="3045" b="1" spc="-670" dirty="0">
                <a:solidFill>
                  <a:srgbClr val="006FC0"/>
                </a:solidFill>
                <a:latin typeface="Calibri"/>
                <a:cs typeface="Calibri"/>
              </a:rPr>
              <a:t> </a:t>
            </a:r>
            <a:r>
              <a:rPr sz="3045" b="1" spc="-8" dirty="0">
                <a:solidFill>
                  <a:srgbClr val="006FC0"/>
                </a:solidFill>
                <a:latin typeface="Calibri"/>
                <a:cs typeface="Calibri"/>
              </a:rPr>
              <a:t>printf("\n",</a:t>
            </a:r>
            <a:r>
              <a:rPr sz="3045" b="1" spc="-38" dirty="0">
                <a:solidFill>
                  <a:srgbClr val="006FC0"/>
                </a:solidFill>
                <a:latin typeface="Calibri"/>
                <a:cs typeface="Calibri"/>
              </a:rPr>
              <a:t> </a:t>
            </a:r>
            <a:r>
              <a:rPr sz="3045" b="1" dirty="0">
                <a:solidFill>
                  <a:srgbClr val="006FC0"/>
                </a:solidFill>
                <a:latin typeface="Calibri"/>
                <a:cs typeface="Calibri"/>
              </a:rPr>
              <a:t>a</a:t>
            </a:r>
            <a:r>
              <a:rPr sz="3045" b="1" spc="-30" dirty="0">
                <a:solidFill>
                  <a:srgbClr val="006FC0"/>
                </a:solidFill>
                <a:latin typeface="Calibri"/>
                <a:cs typeface="Calibri"/>
              </a:rPr>
              <a:t> </a:t>
            </a:r>
            <a:r>
              <a:rPr sz="3045" b="1" spc="-8" dirty="0">
                <a:solidFill>
                  <a:srgbClr val="006FC0"/>
                </a:solidFill>
                <a:latin typeface="Calibri"/>
                <a:cs typeface="Calibri"/>
              </a:rPr>
              <a:t>&lt;=</a:t>
            </a:r>
            <a:r>
              <a:rPr sz="3045" b="1" spc="8" dirty="0">
                <a:solidFill>
                  <a:srgbClr val="006FC0"/>
                </a:solidFill>
                <a:latin typeface="Calibri"/>
                <a:cs typeface="Calibri"/>
              </a:rPr>
              <a:t> </a:t>
            </a:r>
            <a:r>
              <a:rPr sz="3045" b="1" spc="-8" dirty="0">
                <a:solidFill>
                  <a:srgbClr val="006FC0"/>
                </a:solidFill>
                <a:latin typeface="Calibri"/>
                <a:cs typeface="Calibri"/>
              </a:rPr>
              <a:t>c);</a:t>
            </a:r>
            <a:endParaRPr sz="3045" dirty="0">
              <a:latin typeface="Calibri"/>
              <a:cs typeface="Calibri"/>
            </a:endParaRPr>
          </a:p>
        </p:txBody>
      </p:sp>
      <p:sp>
        <p:nvSpPr>
          <p:cNvPr id="5" name="object 5"/>
          <p:cNvSpPr txBox="1"/>
          <p:nvPr/>
        </p:nvSpPr>
        <p:spPr>
          <a:xfrm>
            <a:off x="10559888" y="7109346"/>
            <a:ext cx="1443370" cy="488114"/>
          </a:xfrm>
          <a:prstGeom prst="rect">
            <a:avLst/>
          </a:prstGeom>
        </p:spPr>
        <p:txBody>
          <a:bodyPr vert="horz" wrap="square" lIns="0" tIns="19335" rIns="0" bIns="0" rtlCol="0">
            <a:spAutoFit/>
          </a:bodyPr>
          <a:lstStyle/>
          <a:p>
            <a:pPr marL="19336">
              <a:spcBef>
                <a:spcPts val="152"/>
              </a:spcBef>
            </a:pPr>
            <a:r>
              <a:rPr sz="3045" b="1" spc="-15" dirty="0">
                <a:solidFill>
                  <a:srgbClr val="006FC0"/>
                </a:solidFill>
                <a:latin typeface="Calibri"/>
                <a:cs typeface="Calibri"/>
              </a:rPr>
              <a:t>return</a:t>
            </a:r>
            <a:r>
              <a:rPr sz="3045" b="1" spc="-91" dirty="0">
                <a:solidFill>
                  <a:srgbClr val="006FC0"/>
                </a:solidFill>
                <a:latin typeface="Calibri"/>
                <a:cs typeface="Calibri"/>
              </a:rPr>
              <a:t> </a:t>
            </a:r>
            <a:r>
              <a:rPr sz="3045" b="1" dirty="0">
                <a:solidFill>
                  <a:srgbClr val="006FC0"/>
                </a:solidFill>
                <a:latin typeface="Calibri"/>
                <a:cs typeface="Calibri"/>
              </a:rPr>
              <a:t>0;</a:t>
            </a:r>
            <a:endParaRPr sz="3045">
              <a:latin typeface="Calibri"/>
              <a:cs typeface="Calibri"/>
            </a:endParaRPr>
          </a:p>
        </p:txBody>
      </p:sp>
      <p:sp>
        <p:nvSpPr>
          <p:cNvPr id="6" name="object 6"/>
          <p:cNvSpPr txBox="1"/>
          <p:nvPr/>
        </p:nvSpPr>
        <p:spPr>
          <a:xfrm>
            <a:off x="10211853" y="7659238"/>
            <a:ext cx="172083" cy="488114"/>
          </a:xfrm>
          <a:prstGeom prst="rect">
            <a:avLst/>
          </a:prstGeom>
        </p:spPr>
        <p:txBody>
          <a:bodyPr vert="horz" wrap="square" lIns="0" tIns="19335" rIns="0" bIns="0" rtlCol="0">
            <a:spAutoFit/>
          </a:bodyPr>
          <a:lstStyle/>
          <a:p>
            <a:pPr marL="19336">
              <a:spcBef>
                <a:spcPts val="152"/>
              </a:spcBef>
            </a:pPr>
            <a:r>
              <a:rPr sz="3045" b="1" dirty="0">
                <a:solidFill>
                  <a:srgbClr val="006FC0"/>
                </a:solidFill>
                <a:latin typeface="Calibri"/>
                <a:cs typeface="Calibri"/>
              </a:rPr>
              <a:t>}</a:t>
            </a:r>
            <a:endParaRPr sz="3045">
              <a:latin typeface="Calibri"/>
              <a:cs typeface="Calibri"/>
            </a:endParaRPr>
          </a:p>
        </p:txBody>
      </p:sp>
      <p:sp>
        <p:nvSpPr>
          <p:cNvPr id="7" name="object 7"/>
          <p:cNvSpPr txBox="1"/>
          <p:nvPr/>
        </p:nvSpPr>
        <p:spPr>
          <a:xfrm>
            <a:off x="2872136" y="783846"/>
            <a:ext cx="13231722" cy="636053"/>
          </a:xfrm>
          <a:prstGeom prst="rect">
            <a:avLst/>
          </a:prstGeom>
        </p:spPr>
        <p:txBody>
          <a:bodyPr vert="horz" wrap="square" lIns="0" tIns="20302" rIns="0" bIns="0" rtlCol="0">
            <a:spAutoFit/>
          </a:bodyPr>
          <a:lstStyle/>
          <a:p>
            <a:pPr marL="19336" algn="ctr">
              <a:spcBef>
                <a:spcPts val="160"/>
              </a:spcBef>
            </a:pPr>
            <a:r>
              <a:rPr sz="4000" u="heavy" spc="-69" dirty="0">
                <a:solidFill>
                  <a:srgbClr val="FF0000"/>
                </a:solidFill>
                <a:uFill>
                  <a:solidFill>
                    <a:srgbClr val="000000"/>
                  </a:solidFill>
                </a:uFill>
                <a:latin typeface="Times New Roman" panose="02020603050405020304" pitchFamily="18" charset="0"/>
                <a:cs typeface="Times New Roman" panose="02020603050405020304" pitchFamily="18" charset="0"/>
              </a:rPr>
              <a:t>Relational</a:t>
            </a:r>
            <a:r>
              <a:rPr sz="4000" u="heavy" spc="-152"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u="heavy" spc="-91" dirty="0">
                <a:solidFill>
                  <a:srgbClr val="FF0000"/>
                </a:solidFill>
                <a:uFill>
                  <a:solidFill>
                    <a:srgbClr val="000000"/>
                  </a:solidFill>
                </a:uFill>
                <a:latin typeface="Times New Roman" panose="02020603050405020304" pitchFamily="18" charset="0"/>
                <a:cs typeface="Times New Roman" panose="02020603050405020304" pitchFamily="18" charset="0"/>
              </a:rPr>
              <a:t>operators-example</a:t>
            </a:r>
            <a:r>
              <a:rPr sz="4000" u="heavy" spc="-167"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000" u="heavy" spc="-84" dirty="0">
                <a:solidFill>
                  <a:srgbClr val="FF0000"/>
                </a:solidFill>
                <a:uFill>
                  <a:solidFill>
                    <a:srgbClr val="000000"/>
                  </a:solidFill>
                </a:uFill>
                <a:latin typeface="Times New Roman" panose="02020603050405020304" pitchFamily="18" charset="0"/>
                <a:cs typeface="Times New Roman" panose="02020603050405020304" pitchFamily="18" charset="0"/>
              </a:rPr>
              <a:t>program</a:t>
            </a:r>
            <a:endParaRPr sz="4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7702E17-0477-264B-0610-A36DC2CB3EAF}"/>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3" name="Picture 2">
            <a:extLst>
              <a:ext uri="{FF2B5EF4-FFF2-40B4-BE49-F238E27FC236}">
                <a16:creationId xmlns:a16="http://schemas.microsoft.com/office/drawing/2014/main" xmlns="" id="{D9DA924B-3AD2-CDCD-F975-9AD22AD81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079" y="900014"/>
            <a:ext cx="13537504" cy="8424936"/>
          </a:xfrm>
          <a:prstGeom prst="rect">
            <a:avLst/>
          </a:prstGeom>
        </p:spPr>
      </p:pic>
    </p:spTree>
    <p:extLst>
      <p:ext uri="{BB962C8B-B14F-4D97-AF65-F5344CB8AC3E}">
        <p14:creationId xmlns:p14="http://schemas.microsoft.com/office/powerpoint/2010/main" val="682468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009D743-9329-0915-27B4-C3B1600FF2B3}"/>
              </a:ext>
            </a:extLst>
          </p:cNvPr>
          <p:cNvSpPr>
            <a:spLocks noGrp="1"/>
          </p:cNvSpPr>
          <p:nvPr>
            <p:ph type="sldNum" sz="quarter" idx="12"/>
          </p:nvPr>
        </p:nvSpPr>
        <p:spPr/>
        <p:txBody>
          <a:bodyPr/>
          <a:lstStyle/>
          <a:p>
            <a:fld id="{B6F15528-21DE-4FAA-801E-634DDDAF4B2B}" type="slidenum">
              <a:rPr lang="en-US" smtClean="0"/>
              <a:pPr/>
              <a:t>80</a:t>
            </a:fld>
            <a:endParaRPr lang="en-US"/>
          </a:p>
        </p:txBody>
      </p:sp>
      <p:graphicFrame>
        <p:nvGraphicFramePr>
          <p:cNvPr id="3" name="Table 2">
            <a:extLst>
              <a:ext uri="{FF2B5EF4-FFF2-40B4-BE49-F238E27FC236}">
                <a16:creationId xmlns:a16="http://schemas.microsoft.com/office/drawing/2014/main" xmlns="" id="{31F2B94B-DEF2-5936-8D68-0FFC29386E63}"/>
              </a:ext>
            </a:extLst>
          </p:cNvPr>
          <p:cNvGraphicFramePr>
            <a:graphicFrameLocks noGrp="1"/>
          </p:cNvGraphicFramePr>
          <p:nvPr>
            <p:extLst>
              <p:ext uri="{D42A27DB-BD31-4B8C-83A1-F6EECF244321}">
                <p14:modId xmlns:p14="http://schemas.microsoft.com/office/powerpoint/2010/main" val="1253615279"/>
              </p:ext>
            </p:extLst>
          </p:nvPr>
        </p:nvGraphicFramePr>
        <p:xfrm>
          <a:off x="3365740" y="2412182"/>
          <a:ext cx="12323819" cy="5544616"/>
        </p:xfrm>
        <a:graphic>
          <a:graphicData uri="http://schemas.openxmlformats.org/drawingml/2006/table">
            <a:tbl>
              <a:tblPr firstRow="1" bandRow="1">
                <a:tableStyleId>{2D5ABB26-0587-4C30-8999-92F81FD0307C}</a:tableStyleId>
              </a:tblPr>
              <a:tblGrid>
                <a:gridCol w="1810651">
                  <a:extLst>
                    <a:ext uri="{9D8B030D-6E8A-4147-A177-3AD203B41FA5}">
                      <a16:colId xmlns:a16="http://schemas.microsoft.com/office/drawing/2014/main" xmlns="" val="1748545978"/>
                    </a:ext>
                  </a:extLst>
                </a:gridCol>
                <a:gridCol w="6120680">
                  <a:extLst>
                    <a:ext uri="{9D8B030D-6E8A-4147-A177-3AD203B41FA5}">
                      <a16:colId xmlns:a16="http://schemas.microsoft.com/office/drawing/2014/main" xmlns="" val="3624925645"/>
                    </a:ext>
                  </a:extLst>
                </a:gridCol>
                <a:gridCol w="4392488">
                  <a:extLst>
                    <a:ext uri="{9D8B030D-6E8A-4147-A177-3AD203B41FA5}">
                      <a16:colId xmlns:a16="http://schemas.microsoft.com/office/drawing/2014/main" xmlns="" val="4027367079"/>
                    </a:ext>
                  </a:extLst>
                </a:gridCol>
              </a:tblGrid>
              <a:tr h="760561">
                <a:tc>
                  <a:txBody>
                    <a:bodyPr/>
                    <a:lstStyle/>
                    <a:p>
                      <a:pPr marL="182880">
                        <a:lnSpc>
                          <a:spcPct val="100000"/>
                        </a:lnSpc>
                        <a:spcBef>
                          <a:spcPts val="600"/>
                        </a:spcBef>
                      </a:pPr>
                      <a:r>
                        <a:rPr sz="2800" u="sng" spc="-15" dirty="0">
                          <a:latin typeface="Times New Roman" panose="02020603050405020304" pitchFamily="18" charset="0"/>
                          <a:cs typeface="Times New Roman" panose="02020603050405020304" pitchFamily="18" charset="0"/>
                        </a:rPr>
                        <a:t>Operator</a:t>
                      </a:r>
                      <a:endParaRPr sz="2800" u="sng" dirty="0">
                        <a:latin typeface="Times New Roman" panose="02020603050405020304" pitchFamily="18" charset="0"/>
                        <a:cs typeface="Times New Roman" panose="02020603050405020304" pitchFamily="18" charset="0"/>
                      </a:endParaRPr>
                    </a:p>
                  </a:txBody>
                  <a:tcPr marL="0" marR="0" marT="76200" marB="0">
                    <a:solidFill>
                      <a:srgbClr val="F8F9FF"/>
                    </a:solidFill>
                  </a:tcPr>
                </a:tc>
                <a:tc>
                  <a:txBody>
                    <a:bodyPr/>
                    <a:lstStyle/>
                    <a:p>
                      <a:pPr marL="562610">
                        <a:lnSpc>
                          <a:spcPct val="100000"/>
                        </a:lnSpc>
                        <a:spcBef>
                          <a:spcPts val="600"/>
                        </a:spcBef>
                      </a:pPr>
                      <a:r>
                        <a:rPr sz="2800" u="sng" spc="-5" dirty="0">
                          <a:latin typeface="Times New Roman" panose="02020603050405020304" pitchFamily="18" charset="0"/>
                          <a:cs typeface="Times New Roman" panose="02020603050405020304" pitchFamily="18" charset="0"/>
                        </a:rPr>
                        <a:t>Meaning</a:t>
                      </a:r>
                      <a:endParaRPr sz="2800" u="sng" dirty="0">
                        <a:latin typeface="Times New Roman" panose="02020603050405020304" pitchFamily="18" charset="0"/>
                        <a:cs typeface="Times New Roman" panose="02020603050405020304" pitchFamily="18" charset="0"/>
                      </a:endParaRPr>
                    </a:p>
                  </a:txBody>
                  <a:tcPr marL="0" marR="0" marT="76200" marB="0">
                    <a:solidFill>
                      <a:srgbClr val="F8F9FF"/>
                    </a:solidFill>
                  </a:tcPr>
                </a:tc>
                <a:tc>
                  <a:txBody>
                    <a:bodyPr/>
                    <a:lstStyle/>
                    <a:p>
                      <a:pPr marL="212725">
                        <a:lnSpc>
                          <a:spcPct val="100000"/>
                        </a:lnSpc>
                        <a:spcBef>
                          <a:spcPts val="600"/>
                        </a:spcBef>
                      </a:pPr>
                      <a:r>
                        <a:rPr sz="2800" u="sng" spc="-10" dirty="0">
                          <a:latin typeface="Times New Roman" panose="02020603050405020304" pitchFamily="18" charset="0"/>
                          <a:cs typeface="Times New Roman" panose="02020603050405020304" pitchFamily="18" charset="0"/>
                        </a:rPr>
                        <a:t>Example</a:t>
                      </a:r>
                      <a:endParaRPr sz="2800" u="sng" dirty="0">
                        <a:latin typeface="Times New Roman" panose="02020603050405020304" pitchFamily="18" charset="0"/>
                        <a:cs typeface="Times New Roman" panose="02020603050405020304" pitchFamily="18" charset="0"/>
                      </a:endParaRPr>
                    </a:p>
                  </a:txBody>
                  <a:tcPr marL="0" marR="0" marT="76200" marB="0">
                    <a:solidFill>
                      <a:srgbClr val="F8F9FF"/>
                    </a:solidFill>
                  </a:tcPr>
                </a:tc>
                <a:extLst>
                  <a:ext uri="{0D108BD9-81ED-4DB2-BD59-A6C34878D82A}">
                    <a16:rowId xmlns:a16="http://schemas.microsoft.com/office/drawing/2014/main" xmlns="" val="1247560502"/>
                  </a:ext>
                </a:extLst>
              </a:tr>
              <a:tr h="1605222">
                <a:tc>
                  <a:txBody>
                    <a:bodyPr/>
                    <a:lstStyle/>
                    <a:p>
                      <a:pPr marL="182880">
                        <a:lnSpc>
                          <a:spcPct val="100000"/>
                        </a:lnSpc>
                        <a:spcBef>
                          <a:spcPts val="2080"/>
                        </a:spcBef>
                      </a:pPr>
                      <a:r>
                        <a:rPr sz="2800" spc="105" dirty="0">
                          <a:solidFill>
                            <a:srgbClr val="FF0000"/>
                          </a:solidFill>
                          <a:latin typeface="Times New Roman" panose="02020603050405020304" pitchFamily="18" charset="0"/>
                          <a:cs typeface="Times New Roman" panose="02020603050405020304" pitchFamily="18" charset="0"/>
                        </a:rPr>
                        <a:t>&amp;&amp;</a:t>
                      </a:r>
                      <a:endParaRPr sz="2800" dirty="0">
                        <a:solidFill>
                          <a:srgbClr val="FF0000"/>
                        </a:solidFill>
                        <a:latin typeface="Times New Roman" panose="02020603050405020304" pitchFamily="18" charset="0"/>
                        <a:cs typeface="Times New Roman" panose="02020603050405020304" pitchFamily="18" charset="0"/>
                      </a:endParaRPr>
                    </a:p>
                  </a:txBody>
                  <a:tcPr marL="0" marR="0" marT="264160" marB="0">
                    <a:solidFill>
                      <a:srgbClr val="F8F9FF"/>
                    </a:solidFill>
                  </a:tcPr>
                </a:tc>
                <a:tc>
                  <a:txBody>
                    <a:bodyPr/>
                    <a:lstStyle/>
                    <a:p>
                      <a:pPr marL="562610" marR="266065">
                        <a:lnSpc>
                          <a:spcPct val="100000"/>
                        </a:lnSpc>
                        <a:spcBef>
                          <a:spcPts val="1530"/>
                        </a:spcBef>
                      </a:pPr>
                      <a:r>
                        <a:rPr sz="2800" spc="-10" dirty="0">
                          <a:solidFill>
                            <a:schemeClr val="tx1"/>
                          </a:solidFill>
                          <a:latin typeface="Times New Roman" panose="02020603050405020304" pitchFamily="18" charset="0"/>
                          <a:cs typeface="Times New Roman" panose="02020603050405020304" pitchFamily="18" charset="0"/>
                        </a:rPr>
                        <a:t>Logical</a:t>
                      </a:r>
                      <a:r>
                        <a:rPr sz="2800" dirty="0">
                          <a:solidFill>
                            <a:schemeClr val="tx1"/>
                          </a:solidFill>
                          <a:latin typeface="Times New Roman" panose="02020603050405020304" pitchFamily="18" charset="0"/>
                          <a:cs typeface="Times New Roman" panose="02020603050405020304" pitchFamily="18" charset="0"/>
                        </a:rPr>
                        <a:t> </a:t>
                      </a:r>
                      <a:r>
                        <a:rPr sz="2800" spc="-10" dirty="0">
                          <a:solidFill>
                            <a:schemeClr val="tx1"/>
                          </a:solidFill>
                          <a:latin typeface="Times New Roman" panose="02020603050405020304" pitchFamily="18" charset="0"/>
                          <a:cs typeface="Times New Roman" panose="02020603050405020304" pitchFamily="18" charset="0"/>
                        </a:rPr>
                        <a:t>AND.</a:t>
                      </a:r>
                      <a:r>
                        <a:rPr sz="2800" spc="-25" dirty="0">
                          <a:solidFill>
                            <a:schemeClr val="tx1"/>
                          </a:solidFill>
                          <a:latin typeface="Times New Roman" panose="02020603050405020304" pitchFamily="18" charset="0"/>
                          <a:cs typeface="Times New Roman" panose="02020603050405020304" pitchFamily="18" charset="0"/>
                        </a:rPr>
                        <a:t> </a:t>
                      </a:r>
                      <a:r>
                        <a:rPr sz="2800" spc="-30" dirty="0">
                          <a:solidFill>
                            <a:schemeClr val="tx1"/>
                          </a:solidFill>
                          <a:latin typeface="Times New Roman" panose="02020603050405020304" pitchFamily="18" charset="0"/>
                          <a:cs typeface="Times New Roman" panose="02020603050405020304" pitchFamily="18" charset="0"/>
                        </a:rPr>
                        <a:t>True</a:t>
                      </a:r>
                      <a:r>
                        <a:rPr sz="2800" spc="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only</a:t>
                      </a:r>
                      <a:r>
                        <a:rPr sz="2800" spc="-2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if</a:t>
                      </a:r>
                      <a:r>
                        <a:rPr sz="2800" dirty="0">
                          <a:solidFill>
                            <a:schemeClr val="tx1"/>
                          </a:solidFill>
                          <a:latin typeface="Times New Roman" panose="02020603050405020304" pitchFamily="18" charset="0"/>
                          <a:cs typeface="Times New Roman" panose="02020603050405020304" pitchFamily="18" charset="0"/>
                        </a:rPr>
                        <a:t> all </a:t>
                      </a:r>
                      <a:r>
                        <a:rPr sz="2800" spc="-390" dirty="0">
                          <a:solidFill>
                            <a:schemeClr val="tx1"/>
                          </a:solidFill>
                          <a:latin typeface="Times New Roman" panose="02020603050405020304" pitchFamily="18" charset="0"/>
                          <a:cs typeface="Times New Roman" panose="02020603050405020304" pitchFamily="18" charset="0"/>
                        </a:rPr>
                        <a:t> </a:t>
                      </a:r>
                      <a:r>
                        <a:rPr sz="2800" spc="-10" dirty="0">
                          <a:solidFill>
                            <a:schemeClr val="tx1"/>
                          </a:solidFill>
                          <a:latin typeface="Times New Roman" panose="02020603050405020304" pitchFamily="18" charset="0"/>
                          <a:cs typeface="Times New Roman" panose="02020603050405020304" pitchFamily="18" charset="0"/>
                        </a:rPr>
                        <a:t>operands</a:t>
                      </a:r>
                      <a:r>
                        <a:rPr sz="2800" spc="-5" dirty="0">
                          <a:solidFill>
                            <a:schemeClr val="tx1"/>
                          </a:solidFill>
                          <a:latin typeface="Times New Roman" panose="02020603050405020304" pitchFamily="18" charset="0"/>
                          <a:cs typeface="Times New Roman" panose="02020603050405020304" pitchFamily="18" charset="0"/>
                        </a:rPr>
                        <a:t> </a:t>
                      </a:r>
                      <a:r>
                        <a:rPr sz="2800" spc="-10" dirty="0">
                          <a:solidFill>
                            <a:schemeClr val="tx1"/>
                          </a:solidFill>
                          <a:latin typeface="Times New Roman" panose="02020603050405020304" pitchFamily="18" charset="0"/>
                          <a:cs typeface="Times New Roman" panose="02020603050405020304" pitchFamily="18" charset="0"/>
                        </a:rPr>
                        <a:t>are</a:t>
                      </a:r>
                      <a:r>
                        <a:rPr sz="2800" spc="1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true</a:t>
                      </a:r>
                      <a:endParaRPr sz="2800" dirty="0">
                        <a:solidFill>
                          <a:schemeClr val="tx1"/>
                        </a:solidFill>
                        <a:latin typeface="Times New Roman" panose="02020603050405020304" pitchFamily="18" charset="0"/>
                        <a:cs typeface="Times New Roman" panose="02020603050405020304" pitchFamily="18" charset="0"/>
                      </a:endParaRPr>
                    </a:p>
                  </a:txBody>
                  <a:tcPr marL="0" marR="0" marT="194310" marB="0">
                    <a:solidFill>
                      <a:srgbClr val="F8F9FF"/>
                    </a:solidFill>
                  </a:tcPr>
                </a:tc>
                <a:tc>
                  <a:txBody>
                    <a:bodyPr/>
                    <a:lstStyle/>
                    <a:p>
                      <a:pPr marL="212725" marR="231140" algn="just">
                        <a:lnSpc>
                          <a:spcPct val="100000"/>
                        </a:lnSpc>
                        <a:spcBef>
                          <a:spcPts val="450"/>
                        </a:spcBef>
                      </a:pPr>
                      <a:r>
                        <a:rPr sz="2800" dirty="0">
                          <a:solidFill>
                            <a:srgbClr val="7030A0"/>
                          </a:solidFill>
                          <a:latin typeface="Times New Roman" panose="02020603050405020304" pitchFamily="18" charset="0"/>
                          <a:cs typeface="Times New Roman" panose="02020603050405020304" pitchFamily="18" charset="0"/>
                        </a:rPr>
                        <a:t>If</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c</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t>
                      </a:r>
                      <a:r>
                        <a:rPr sz="2800" spc="-2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5</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and</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d</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t>
                      </a:r>
                      <a:r>
                        <a:rPr sz="2800" spc="-1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2</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then, </a:t>
                      </a:r>
                      <a:r>
                        <a:rPr sz="2800" spc="-395" dirty="0">
                          <a:solidFill>
                            <a:srgbClr val="7030A0"/>
                          </a:solidFill>
                          <a:latin typeface="Times New Roman" panose="02020603050405020304" pitchFamily="18" charset="0"/>
                          <a:cs typeface="Times New Roman" panose="02020603050405020304" pitchFamily="18" charset="0"/>
                        </a:rPr>
                        <a:t> </a:t>
                      </a:r>
                      <a:r>
                        <a:rPr sz="2800" spc="-10" dirty="0">
                          <a:solidFill>
                            <a:srgbClr val="7030A0"/>
                          </a:solidFill>
                          <a:latin typeface="Times New Roman" panose="02020603050405020304" pitchFamily="18" charset="0"/>
                          <a:cs typeface="Times New Roman" panose="02020603050405020304" pitchFamily="18" charset="0"/>
                        </a:rPr>
                        <a:t>expression </a:t>
                      </a:r>
                      <a:r>
                        <a:rPr sz="2800" spc="-5" dirty="0">
                          <a:solidFill>
                            <a:srgbClr val="7030A0"/>
                          </a:solidFill>
                          <a:latin typeface="Times New Roman" panose="02020603050405020304" pitchFamily="18" charset="0"/>
                          <a:cs typeface="Times New Roman" panose="02020603050405020304" pitchFamily="18" charset="0"/>
                        </a:rPr>
                        <a:t>((c==5) &amp;&amp; </a:t>
                      </a:r>
                      <a:r>
                        <a:rPr sz="2800" spc="-395"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(d&gt;5))</a:t>
                      </a:r>
                      <a:r>
                        <a:rPr sz="2800" spc="1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equals</a:t>
                      </a:r>
                      <a:r>
                        <a:rPr sz="2800" spc="-10" dirty="0">
                          <a:solidFill>
                            <a:srgbClr val="7030A0"/>
                          </a:solidFill>
                          <a:latin typeface="Times New Roman" panose="02020603050405020304" pitchFamily="18" charset="0"/>
                          <a:cs typeface="Times New Roman" panose="02020603050405020304" pitchFamily="18" charset="0"/>
                        </a:rPr>
                        <a:t> to</a:t>
                      </a:r>
                      <a:r>
                        <a:rPr sz="2800" spc="-1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0.</a:t>
                      </a:r>
                    </a:p>
                  </a:txBody>
                  <a:tcPr marL="0" marR="0" marT="57150" marB="0">
                    <a:solidFill>
                      <a:srgbClr val="F8F9FF"/>
                    </a:solidFill>
                  </a:tcPr>
                </a:tc>
                <a:extLst>
                  <a:ext uri="{0D108BD9-81ED-4DB2-BD59-A6C34878D82A}">
                    <a16:rowId xmlns:a16="http://schemas.microsoft.com/office/drawing/2014/main" xmlns="" val="3060034848"/>
                  </a:ext>
                </a:extLst>
              </a:tr>
              <a:tr h="1605224">
                <a:tc>
                  <a:txBody>
                    <a:bodyPr/>
                    <a:lstStyle/>
                    <a:p>
                      <a:pPr marL="182880">
                        <a:lnSpc>
                          <a:spcPct val="100000"/>
                        </a:lnSpc>
                        <a:spcBef>
                          <a:spcPts val="2080"/>
                        </a:spcBef>
                      </a:pPr>
                      <a:r>
                        <a:rPr sz="2800" spc="-5" dirty="0">
                          <a:solidFill>
                            <a:srgbClr val="FF0000"/>
                          </a:solidFill>
                          <a:latin typeface="Times New Roman" panose="02020603050405020304" pitchFamily="18" charset="0"/>
                          <a:cs typeface="Times New Roman" panose="02020603050405020304" pitchFamily="18" charset="0"/>
                        </a:rPr>
                        <a:t>||</a:t>
                      </a:r>
                      <a:endParaRPr sz="2800" dirty="0">
                        <a:solidFill>
                          <a:srgbClr val="FF0000"/>
                        </a:solidFill>
                        <a:latin typeface="Times New Roman" panose="02020603050405020304" pitchFamily="18" charset="0"/>
                        <a:cs typeface="Times New Roman" panose="02020603050405020304" pitchFamily="18" charset="0"/>
                      </a:endParaRPr>
                    </a:p>
                  </a:txBody>
                  <a:tcPr marL="0" marR="0" marT="264160" marB="0">
                    <a:solidFill>
                      <a:srgbClr val="F8F9FF"/>
                    </a:solidFill>
                  </a:tcPr>
                </a:tc>
                <a:tc>
                  <a:txBody>
                    <a:bodyPr/>
                    <a:lstStyle/>
                    <a:p>
                      <a:pPr marL="562610" marR="346075">
                        <a:lnSpc>
                          <a:spcPct val="100000"/>
                        </a:lnSpc>
                        <a:spcBef>
                          <a:spcPts val="1530"/>
                        </a:spcBef>
                      </a:pPr>
                      <a:r>
                        <a:rPr sz="2800" spc="-10" dirty="0">
                          <a:solidFill>
                            <a:schemeClr val="tx1"/>
                          </a:solidFill>
                          <a:latin typeface="Times New Roman" panose="02020603050405020304" pitchFamily="18" charset="0"/>
                          <a:cs typeface="Times New Roman" panose="02020603050405020304" pitchFamily="18" charset="0"/>
                        </a:rPr>
                        <a:t>Logical</a:t>
                      </a:r>
                      <a:r>
                        <a:rPr sz="2800" spc="1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OR. </a:t>
                      </a:r>
                      <a:r>
                        <a:rPr sz="2800" spc="-30" dirty="0">
                          <a:solidFill>
                            <a:schemeClr val="tx1"/>
                          </a:solidFill>
                          <a:latin typeface="Times New Roman" panose="02020603050405020304" pitchFamily="18" charset="0"/>
                          <a:cs typeface="Times New Roman" panose="02020603050405020304" pitchFamily="18" charset="0"/>
                        </a:rPr>
                        <a:t>True</a:t>
                      </a:r>
                      <a:r>
                        <a:rPr sz="2800" spc="-5" dirty="0">
                          <a:solidFill>
                            <a:schemeClr val="tx1"/>
                          </a:solidFill>
                          <a:latin typeface="Times New Roman" panose="02020603050405020304" pitchFamily="18" charset="0"/>
                          <a:cs typeface="Times New Roman" panose="02020603050405020304" pitchFamily="18" charset="0"/>
                        </a:rPr>
                        <a:t> only</a:t>
                      </a:r>
                      <a:r>
                        <a:rPr sz="2800" spc="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if </a:t>
                      </a:r>
                      <a:r>
                        <a:rPr sz="2800" dirty="0">
                          <a:solidFill>
                            <a:schemeClr val="tx1"/>
                          </a:solidFill>
                          <a:latin typeface="Times New Roman" panose="02020603050405020304" pitchFamily="18" charset="0"/>
                          <a:cs typeface="Times New Roman" panose="02020603050405020304" pitchFamily="18" charset="0"/>
                        </a:rPr>
                        <a:t> either</a:t>
                      </a:r>
                      <a:r>
                        <a:rPr sz="2800" spc="-1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one </a:t>
                      </a:r>
                      <a:r>
                        <a:rPr sz="2800" spc="-10" dirty="0">
                          <a:solidFill>
                            <a:schemeClr val="tx1"/>
                          </a:solidFill>
                          <a:latin typeface="Times New Roman" panose="02020603050405020304" pitchFamily="18" charset="0"/>
                          <a:cs typeface="Times New Roman" panose="02020603050405020304" pitchFamily="18" charset="0"/>
                        </a:rPr>
                        <a:t>operand</a:t>
                      </a:r>
                      <a:r>
                        <a:rPr sz="2800" spc="-5" dirty="0">
                          <a:solidFill>
                            <a:schemeClr val="tx1"/>
                          </a:solidFill>
                          <a:latin typeface="Times New Roman" panose="02020603050405020304" pitchFamily="18" charset="0"/>
                          <a:cs typeface="Times New Roman" panose="02020603050405020304" pitchFamily="18" charset="0"/>
                        </a:rPr>
                        <a:t> is</a:t>
                      </a:r>
                      <a:r>
                        <a:rPr sz="2800" spc="-15"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true</a:t>
                      </a:r>
                      <a:endParaRPr sz="2800" dirty="0">
                        <a:solidFill>
                          <a:schemeClr val="tx1"/>
                        </a:solidFill>
                        <a:latin typeface="Times New Roman" panose="02020603050405020304" pitchFamily="18" charset="0"/>
                        <a:cs typeface="Times New Roman" panose="02020603050405020304" pitchFamily="18" charset="0"/>
                      </a:endParaRPr>
                    </a:p>
                  </a:txBody>
                  <a:tcPr marL="0" marR="0" marT="194310" marB="0">
                    <a:solidFill>
                      <a:srgbClr val="F8F9FF"/>
                    </a:solidFill>
                  </a:tcPr>
                </a:tc>
                <a:tc>
                  <a:txBody>
                    <a:bodyPr/>
                    <a:lstStyle/>
                    <a:p>
                      <a:pPr marL="212725" marR="231140">
                        <a:lnSpc>
                          <a:spcPct val="100000"/>
                        </a:lnSpc>
                        <a:spcBef>
                          <a:spcPts val="450"/>
                        </a:spcBef>
                      </a:pPr>
                      <a:r>
                        <a:rPr sz="2800" dirty="0">
                          <a:solidFill>
                            <a:srgbClr val="7030A0"/>
                          </a:solidFill>
                          <a:latin typeface="Times New Roman" panose="02020603050405020304" pitchFamily="18" charset="0"/>
                          <a:cs typeface="Times New Roman" panose="02020603050405020304" pitchFamily="18" charset="0"/>
                        </a:rPr>
                        <a:t>If</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c</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t>
                      </a:r>
                      <a:r>
                        <a:rPr sz="2800" spc="-2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5</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and</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d</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a:t>
                      </a:r>
                      <a:r>
                        <a:rPr sz="2800" spc="-1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2</a:t>
                      </a:r>
                      <a:r>
                        <a:rPr sz="2800" spc="-10"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then, </a:t>
                      </a:r>
                      <a:r>
                        <a:rPr sz="2800" spc="-395" dirty="0">
                          <a:solidFill>
                            <a:srgbClr val="7030A0"/>
                          </a:solidFill>
                          <a:latin typeface="Times New Roman" panose="02020603050405020304" pitchFamily="18" charset="0"/>
                          <a:cs typeface="Times New Roman" panose="02020603050405020304" pitchFamily="18" charset="0"/>
                        </a:rPr>
                        <a:t> </a:t>
                      </a:r>
                      <a:r>
                        <a:rPr sz="2800" spc="-10" dirty="0">
                          <a:solidFill>
                            <a:srgbClr val="7030A0"/>
                          </a:solidFill>
                          <a:latin typeface="Times New Roman" panose="02020603050405020304" pitchFamily="18" charset="0"/>
                          <a:cs typeface="Times New Roman" panose="02020603050405020304" pitchFamily="18" charset="0"/>
                        </a:rPr>
                        <a:t>expression</a:t>
                      </a:r>
                      <a:r>
                        <a:rPr sz="2800" spc="-3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((c==5)</a:t>
                      </a:r>
                      <a:r>
                        <a:rPr sz="2800" spc="2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(d&gt;5))</a:t>
                      </a:r>
                      <a:r>
                        <a:rPr sz="2800" spc="1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equals</a:t>
                      </a:r>
                      <a:r>
                        <a:rPr sz="2800" spc="-10" dirty="0">
                          <a:solidFill>
                            <a:srgbClr val="7030A0"/>
                          </a:solidFill>
                          <a:latin typeface="Times New Roman" panose="02020603050405020304" pitchFamily="18" charset="0"/>
                          <a:cs typeface="Times New Roman" panose="02020603050405020304" pitchFamily="18" charset="0"/>
                        </a:rPr>
                        <a:t> to</a:t>
                      </a:r>
                      <a:r>
                        <a:rPr sz="2800" spc="-15" dirty="0">
                          <a:solidFill>
                            <a:srgbClr val="7030A0"/>
                          </a:solidFill>
                          <a:latin typeface="Times New Roman" panose="02020603050405020304" pitchFamily="18" charset="0"/>
                          <a:cs typeface="Times New Roman" panose="02020603050405020304" pitchFamily="18" charset="0"/>
                        </a:rPr>
                        <a:t> </a:t>
                      </a:r>
                      <a:r>
                        <a:rPr sz="2800" dirty="0">
                          <a:solidFill>
                            <a:srgbClr val="7030A0"/>
                          </a:solidFill>
                          <a:latin typeface="Times New Roman" panose="02020603050405020304" pitchFamily="18" charset="0"/>
                          <a:cs typeface="Times New Roman" panose="02020603050405020304" pitchFamily="18" charset="0"/>
                        </a:rPr>
                        <a:t>1.</a:t>
                      </a:r>
                    </a:p>
                  </a:txBody>
                  <a:tcPr marL="0" marR="0" marT="57150" marB="0">
                    <a:solidFill>
                      <a:srgbClr val="F8F9FF"/>
                    </a:solidFill>
                  </a:tcPr>
                </a:tc>
                <a:extLst>
                  <a:ext uri="{0D108BD9-81ED-4DB2-BD59-A6C34878D82A}">
                    <a16:rowId xmlns:a16="http://schemas.microsoft.com/office/drawing/2014/main" xmlns="" val="143869196"/>
                  </a:ext>
                </a:extLst>
              </a:tr>
              <a:tr h="1573609">
                <a:tc>
                  <a:txBody>
                    <a:bodyPr/>
                    <a:lstStyle/>
                    <a:p>
                      <a:pPr marL="182880">
                        <a:lnSpc>
                          <a:spcPct val="100000"/>
                        </a:lnSpc>
                        <a:spcBef>
                          <a:spcPts val="2080"/>
                        </a:spcBef>
                      </a:pPr>
                      <a:r>
                        <a:rPr sz="2800" dirty="0">
                          <a:solidFill>
                            <a:srgbClr val="FF0000"/>
                          </a:solidFill>
                          <a:latin typeface="Times New Roman" panose="02020603050405020304" pitchFamily="18" charset="0"/>
                          <a:cs typeface="Times New Roman" panose="02020603050405020304" pitchFamily="18" charset="0"/>
                        </a:rPr>
                        <a:t>!</a:t>
                      </a:r>
                    </a:p>
                  </a:txBody>
                  <a:tcPr marL="0" marR="0" marT="264160" marB="0">
                    <a:solidFill>
                      <a:srgbClr val="F8F9FF"/>
                    </a:solidFill>
                  </a:tcPr>
                </a:tc>
                <a:tc>
                  <a:txBody>
                    <a:bodyPr/>
                    <a:lstStyle/>
                    <a:p>
                      <a:pPr marL="562610" marR="205104">
                        <a:lnSpc>
                          <a:spcPct val="100000"/>
                        </a:lnSpc>
                        <a:spcBef>
                          <a:spcPts val="1530"/>
                        </a:spcBef>
                      </a:pPr>
                      <a:r>
                        <a:rPr sz="2800" spc="-10" dirty="0">
                          <a:solidFill>
                            <a:schemeClr val="tx1"/>
                          </a:solidFill>
                          <a:latin typeface="Times New Roman" panose="02020603050405020304" pitchFamily="18" charset="0"/>
                          <a:cs typeface="Times New Roman" panose="02020603050405020304" pitchFamily="18" charset="0"/>
                        </a:rPr>
                        <a:t>Logical</a:t>
                      </a:r>
                      <a:r>
                        <a:rPr sz="2800" spc="5" dirty="0">
                          <a:solidFill>
                            <a:schemeClr val="tx1"/>
                          </a:solidFill>
                          <a:latin typeface="Times New Roman" panose="02020603050405020304" pitchFamily="18" charset="0"/>
                          <a:cs typeface="Times New Roman" panose="02020603050405020304" pitchFamily="18" charset="0"/>
                        </a:rPr>
                        <a:t> </a:t>
                      </a:r>
                      <a:r>
                        <a:rPr sz="2800" spc="-60" dirty="0">
                          <a:solidFill>
                            <a:schemeClr val="tx1"/>
                          </a:solidFill>
                          <a:latin typeface="Times New Roman" panose="02020603050405020304" pitchFamily="18" charset="0"/>
                          <a:cs typeface="Times New Roman" panose="02020603050405020304" pitchFamily="18" charset="0"/>
                        </a:rPr>
                        <a:t>NOT.</a:t>
                      </a:r>
                      <a:r>
                        <a:rPr sz="2800" spc="-15" dirty="0">
                          <a:solidFill>
                            <a:schemeClr val="tx1"/>
                          </a:solidFill>
                          <a:latin typeface="Times New Roman" panose="02020603050405020304" pitchFamily="18" charset="0"/>
                          <a:cs typeface="Times New Roman" panose="02020603050405020304" pitchFamily="18" charset="0"/>
                        </a:rPr>
                        <a:t> </a:t>
                      </a:r>
                      <a:r>
                        <a:rPr sz="2800" spc="-30" dirty="0">
                          <a:solidFill>
                            <a:schemeClr val="tx1"/>
                          </a:solidFill>
                          <a:latin typeface="Times New Roman" panose="02020603050405020304" pitchFamily="18" charset="0"/>
                          <a:cs typeface="Times New Roman" panose="02020603050405020304" pitchFamily="18" charset="0"/>
                        </a:rPr>
                        <a:t>True</a:t>
                      </a:r>
                      <a:r>
                        <a:rPr sz="2800" spc="-5" dirty="0">
                          <a:solidFill>
                            <a:schemeClr val="tx1"/>
                          </a:solidFill>
                          <a:latin typeface="Times New Roman" panose="02020603050405020304" pitchFamily="18" charset="0"/>
                          <a:cs typeface="Times New Roman" panose="02020603050405020304" pitchFamily="18" charset="0"/>
                        </a:rPr>
                        <a:t> only</a:t>
                      </a:r>
                      <a:r>
                        <a:rPr sz="280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if</a:t>
                      </a:r>
                      <a:r>
                        <a:rPr sz="2800" spc="-10" dirty="0">
                          <a:solidFill>
                            <a:schemeClr val="tx1"/>
                          </a:solidFill>
                          <a:latin typeface="Times New Roman" panose="02020603050405020304" pitchFamily="18" charset="0"/>
                          <a:cs typeface="Times New Roman" panose="02020603050405020304" pitchFamily="18" charset="0"/>
                        </a:rPr>
                        <a:t> </a:t>
                      </a:r>
                      <a:r>
                        <a:rPr sz="2800" dirty="0">
                          <a:solidFill>
                            <a:schemeClr val="tx1"/>
                          </a:solidFill>
                          <a:latin typeface="Times New Roman" panose="02020603050405020304" pitchFamily="18" charset="0"/>
                          <a:cs typeface="Times New Roman" panose="02020603050405020304" pitchFamily="18" charset="0"/>
                        </a:rPr>
                        <a:t>the </a:t>
                      </a:r>
                      <a:r>
                        <a:rPr sz="2800" spc="-395" dirty="0">
                          <a:solidFill>
                            <a:schemeClr val="tx1"/>
                          </a:solidFill>
                          <a:latin typeface="Times New Roman" panose="02020603050405020304" pitchFamily="18" charset="0"/>
                          <a:cs typeface="Times New Roman" panose="02020603050405020304" pitchFamily="18" charset="0"/>
                        </a:rPr>
                        <a:t> </a:t>
                      </a:r>
                      <a:r>
                        <a:rPr sz="2800" spc="-10" dirty="0">
                          <a:solidFill>
                            <a:schemeClr val="tx1"/>
                          </a:solidFill>
                          <a:latin typeface="Times New Roman" panose="02020603050405020304" pitchFamily="18" charset="0"/>
                          <a:cs typeface="Times New Roman" panose="02020603050405020304" pitchFamily="18" charset="0"/>
                        </a:rPr>
                        <a:t>operand</a:t>
                      </a:r>
                      <a:r>
                        <a:rPr sz="2800" spc="10" dirty="0">
                          <a:solidFill>
                            <a:schemeClr val="tx1"/>
                          </a:solidFill>
                          <a:latin typeface="Times New Roman" panose="02020603050405020304" pitchFamily="18" charset="0"/>
                          <a:cs typeface="Times New Roman" panose="02020603050405020304" pitchFamily="18" charset="0"/>
                        </a:rPr>
                        <a:t> </a:t>
                      </a:r>
                      <a:r>
                        <a:rPr sz="2800" spc="-5" dirty="0">
                          <a:solidFill>
                            <a:schemeClr val="tx1"/>
                          </a:solidFill>
                          <a:latin typeface="Times New Roman" panose="02020603050405020304" pitchFamily="18" charset="0"/>
                          <a:cs typeface="Times New Roman" panose="02020603050405020304" pitchFamily="18" charset="0"/>
                        </a:rPr>
                        <a:t>is </a:t>
                      </a:r>
                      <a:r>
                        <a:rPr sz="2800" dirty="0">
                          <a:solidFill>
                            <a:schemeClr val="tx1"/>
                          </a:solidFill>
                          <a:latin typeface="Times New Roman" panose="02020603050405020304" pitchFamily="18" charset="0"/>
                          <a:cs typeface="Times New Roman" panose="02020603050405020304" pitchFamily="18" charset="0"/>
                        </a:rPr>
                        <a:t>0</a:t>
                      </a:r>
                    </a:p>
                  </a:txBody>
                  <a:tcPr marL="0" marR="0" marT="194310" marB="0">
                    <a:solidFill>
                      <a:srgbClr val="F8F9FF"/>
                    </a:solidFill>
                  </a:tcPr>
                </a:tc>
                <a:tc>
                  <a:txBody>
                    <a:bodyPr/>
                    <a:lstStyle/>
                    <a:p>
                      <a:pPr marL="212725" marR="596265">
                        <a:lnSpc>
                          <a:spcPct val="100000"/>
                        </a:lnSpc>
                        <a:spcBef>
                          <a:spcPts val="450"/>
                        </a:spcBef>
                      </a:pPr>
                      <a:r>
                        <a:rPr sz="2800" dirty="0">
                          <a:solidFill>
                            <a:srgbClr val="7030A0"/>
                          </a:solidFill>
                          <a:latin typeface="Times New Roman" panose="02020603050405020304" pitchFamily="18" charset="0"/>
                          <a:cs typeface="Times New Roman" panose="02020603050405020304" pitchFamily="18" charset="0"/>
                        </a:rPr>
                        <a:t>If c = 5 then, </a:t>
                      </a:r>
                      <a:r>
                        <a:rPr sz="2800" spc="5" dirty="0">
                          <a:solidFill>
                            <a:srgbClr val="7030A0"/>
                          </a:solidFill>
                          <a:latin typeface="Times New Roman" panose="02020603050405020304" pitchFamily="18" charset="0"/>
                          <a:cs typeface="Times New Roman" panose="02020603050405020304" pitchFamily="18" charset="0"/>
                        </a:rPr>
                        <a:t> </a:t>
                      </a:r>
                      <a:r>
                        <a:rPr sz="2800" spc="-10" dirty="0">
                          <a:solidFill>
                            <a:srgbClr val="7030A0"/>
                          </a:solidFill>
                          <a:latin typeface="Times New Roman" panose="02020603050405020304" pitchFamily="18" charset="0"/>
                          <a:cs typeface="Times New Roman" panose="02020603050405020304" pitchFamily="18" charset="0"/>
                        </a:rPr>
                        <a:t>expression</a:t>
                      </a:r>
                      <a:r>
                        <a:rPr sz="2800" spc="-7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!(c==5) </a:t>
                      </a:r>
                      <a:r>
                        <a:rPr sz="2800" spc="-390" dirty="0">
                          <a:solidFill>
                            <a:srgbClr val="7030A0"/>
                          </a:solidFill>
                          <a:latin typeface="Times New Roman" panose="02020603050405020304" pitchFamily="18" charset="0"/>
                          <a:cs typeface="Times New Roman" panose="02020603050405020304" pitchFamily="18" charset="0"/>
                        </a:rPr>
                        <a:t> </a:t>
                      </a:r>
                      <a:r>
                        <a:rPr sz="2800" spc="-5" dirty="0">
                          <a:solidFill>
                            <a:srgbClr val="7030A0"/>
                          </a:solidFill>
                          <a:latin typeface="Times New Roman" panose="02020603050405020304" pitchFamily="18" charset="0"/>
                          <a:cs typeface="Times New Roman" panose="02020603050405020304" pitchFamily="18" charset="0"/>
                        </a:rPr>
                        <a:t>equals</a:t>
                      </a:r>
                      <a:r>
                        <a:rPr sz="2800" spc="-15" dirty="0">
                          <a:solidFill>
                            <a:srgbClr val="7030A0"/>
                          </a:solidFill>
                          <a:latin typeface="Times New Roman" panose="02020603050405020304" pitchFamily="18" charset="0"/>
                          <a:cs typeface="Times New Roman" panose="02020603050405020304" pitchFamily="18" charset="0"/>
                        </a:rPr>
                        <a:t> </a:t>
                      </a:r>
                      <a:r>
                        <a:rPr sz="2800" spc="-10" dirty="0">
                          <a:solidFill>
                            <a:srgbClr val="7030A0"/>
                          </a:solidFill>
                          <a:latin typeface="Times New Roman" panose="02020603050405020304" pitchFamily="18" charset="0"/>
                          <a:cs typeface="Times New Roman" panose="02020603050405020304" pitchFamily="18" charset="0"/>
                        </a:rPr>
                        <a:t>to </a:t>
                      </a:r>
                      <a:r>
                        <a:rPr sz="2800" dirty="0">
                          <a:solidFill>
                            <a:srgbClr val="7030A0"/>
                          </a:solidFill>
                          <a:latin typeface="Times New Roman" panose="02020603050405020304" pitchFamily="18" charset="0"/>
                          <a:cs typeface="Times New Roman" panose="02020603050405020304" pitchFamily="18" charset="0"/>
                        </a:rPr>
                        <a:t>0.</a:t>
                      </a:r>
                    </a:p>
                  </a:txBody>
                  <a:tcPr marL="0" marR="0" marT="57150" marB="0">
                    <a:solidFill>
                      <a:srgbClr val="F8F9FF"/>
                    </a:solidFill>
                  </a:tcPr>
                </a:tc>
                <a:extLst>
                  <a:ext uri="{0D108BD9-81ED-4DB2-BD59-A6C34878D82A}">
                    <a16:rowId xmlns:a16="http://schemas.microsoft.com/office/drawing/2014/main" xmlns="" val="3782979055"/>
                  </a:ext>
                </a:extLst>
              </a:tr>
            </a:tbl>
          </a:graphicData>
        </a:graphic>
      </p:graphicFrame>
      <p:sp>
        <p:nvSpPr>
          <p:cNvPr id="4" name="object 4">
            <a:extLst>
              <a:ext uri="{FF2B5EF4-FFF2-40B4-BE49-F238E27FC236}">
                <a16:creationId xmlns:a16="http://schemas.microsoft.com/office/drawing/2014/main" xmlns="" id="{189BF5A6-85FD-8026-EE05-3ABDA983FBA1}"/>
              </a:ext>
            </a:extLst>
          </p:cNvPr>
          <p:cNvSpPr/>
          <p:nvPr/>
        </p:nvSpPr>
        <p:spPr>
          <a:xfrm>
            <a:off x="5350574" y="323950"/>
            <a:ext cx="8029616" cy="1074383"/>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5177" b="1" kern="100" dirty="0">
                <a:latin typeface="Times New Roman" panose="02020603050405020304" pitchFamily="18" charset="0"/>
                <a:ea typeface="Calibri" panose="020F0502020204030204" pitchFamily="34" charset="0"/>
                <a:cs typeface="Times New Roman" panose="02020603050405020304" pitchFamily="18" charset="0"/>
              </a:rPr>
              <a:t>Logical Operators</a:t>
            </a:r>
            <a:endParaRPr lang="en-IN" sz="5177"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69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984703" y="1332062"/>
            <a:ext cx="4167694" cy="697609"/>
          </a:xfrm>
          <a:prstGeom prst="rect">
            <a:avLst/>
          </a:prstGeom>
        </p:spPr>
        <p:txBody>
          <a:bodyPr vert="horz" wrap="square" lIns="0" tIns="20302" rIns="0" bIns="0" rtlCol="0">
            <a:spAutoFit/>
          </a:bodyPr>
          <a:lstStyle/>
          <a:p>
            <a:pPr marL="19336" algn="ctr">
              <a:spcBef>
                <a:spcPts val="160"/>
              </a:spcBef>
            </a:pPr>
            <a:r>
              <a:rPr sz="4400" b="1" u="sng" spc="-99" dirty="0">
                <a:solidFill>
                  <a:srgbClr val="FF0000"/>
                </a:solidFill>
                <a:latin typeface="Times New Roman" panose="02020603050405020304" pitchFamily="18" charset="0"/>
                <a:cs typeface="Times New Roman" panose="02020603050405020304" pitchFamily="18" charset="0"/>
              </a:rPr>
              <a:t>Truth </a:t>
            </a:r>
            <a:r>
              <a:rPr sz="4400" b="1" u="sng" spc="-91" dirty="0">
                <a:solidFill>
                  <a:srgbClr val="FF0000"/>
                </a:solidFill>
                <a:latin typeface="Times New Roman" panose="02020603050405020304" pitchFamily="18" charset="0"/>
                <a:cs typeface="Times New Roman" panose="02020603050405020304" pitchFamily="18" charset="0"/>
              </a:rPr>
              <a:t>Tables</a:t>
            </a:r>
            <a:endParaRPr sz="4400" b="1" u="sng" dirty="0">
              <a:solidFill>
                <a:srgbClr val="FF0000"/>
              </a:solidFill>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1828398" y="3771687"/>
            <a:ext cx="15701884" cy="447346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84503" y="513256"/>
            <a:ext cx="6028704" cy="697609"/>
          </a:xfrm>
          <a:prstGeom prst="rect">
            <a:avLst/>
          </a:prstGeom>
        </p:spPr>
        <p:txBody>
          <a:bodyPr vert="horz" wrap="square" lIns="0" tIns="20302" rIns="0" bIns="0" rtlCol="0" anchor="ctr">
            <a:spAutoFit/>
          </a:bodyPr>
          <a:lstStyle/>
          <a:p>
            <a:pPr marL="19336">
              <a:spcBef>
                <a:spcPts val="160"/>
              </a:spcBef>
            </a:pPr>
            <a:r>
              <a:rPr sz="4400" b="1" u="sng" spc="-23" dirty="0">
                <a:solidFill>
                  <a:srgbClr val="FF0000"/>
                </a:solidFill>
                <a:latin typeface="Times New Roman" panose="02020603050405020304" pitchFamily="18" charset="0"/>
                <a:cs typeface="Times New Roman" panose="02020603050405020304" pitchFamily="18" charset="0"/>
              </a:rPr>
              <a:t>Example</a:t>
            </a:r>
            <a:r>
              <a:rPr sz="4400" b="1" u="sng" spc="-107" dirty="0">
                <a:solidFill>
                  <a:srgbClr val="FF0000"/>
                </a:solidFill>
                <a:latin typeface="Times New Roman" panose="02020603050405020304" pitchFamily="18" charset="0"/>
                <a:cs typeface="Times New Roman" panose="02020603050405020304" pitchFamily="18" charset="0"/>
              </a:rPr>
              <a:t> </a:t>
            </a:r>
            <a:r>
              <a:rPr sz="4400" b="1" u="sng" spc="-38" dirty="0">
                <a:solidFill>
                  <a:srgbClr val="FF0000"/>
                </a:solidFill>
                <a:latin typeface="Times New Roman" panose="02020603050405020304" pitchFamily="18" charset="0"/>
                <a:cs typeface="Times New Roman" panose="02020603050405020304" pitchFamily="18" charset="0"/>
              </a:rPr>
              <a:t>program</a:t>
            </a:r>
            <a:endParaRPr sz="4400" b="1"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object 4"/>
          <p:cNvGraphicFramePr>
            <a:graphicFrameLocks noGrp="1"/>
          </p:cNvGraphicFramePr>
          <p:nvPr>
            <p:extLst>
              <p:ext uri="{D42A27DB-BD31-4B8C-83A1-F6EECF244321}">
                <p14:modId xmlns:p14="http://schemas.microsoft.com/office/powerpoint/2010/main" val="2857034326"/>
              </p:ext>
            </p:extLst>
          </p:nvPr>
        </p:nvGraphicFramePr>
        <p:xfrm>
          <a:off x="9064823" y="1570789"/>
          <a:ext cx="9449089" cy="3433921"/>
        </p:xfrm>
        <a:graphic>
          <a:graphicData uri="http://schemas.openxmlformats.org/drawingml/2006/table">
            <a:tbl>
              <a:tblPr firstRow="1" bandRow="1">
                <a:tableStyleId>{2D5ABB26-0587-4C30-8999-92F81FD0307C}</a:tableStyleId>
              </a:tblPr>
              <a:tblGrid>
                <a:gridCol w="1384396">
                  <a:extLst>
                    <a:ext uri="{9D8B030D-6E8A-4147-A177-3AD203B41FA5}">
                      <a16:colId xmlns:a16="http://schemas.microsoft.com/office/drawing/2014/main" xmlns="" val="20000"/>
                    </a:ext>
                  </a:extLst>
                </a:gridCol>
                <a:gridCol w="1103069">
                  <a:extLst>
                    <a:ext uri="{9D8B030D-6E8A-4147-A177-3AD203B41FA5}">
                      <a16:colId xmlns:a16="http://schemas.microsoft.com/office/drawing/2014/main" xmlns="" val="20001"/>
                    </a:ext>
                  </a:extLst>
                </a:gridCol>
                <a:gridCol w="2046627">
                  <a:extLst>
                    <a:ext uri="{9D8B030D-6E8A-4147-A177-3AD203B41FA5}">
                      <a16:colId xmlns:a16="http://schemas.microsoft.com/office/drawing/2014/main" xmlns="" val="20002"/>
                    </a:ext>
                  </a:extLst>
                </a:gridCol>
                <a:gridCol w="2235145">
                  <a:extLst>
                    <a:ext uri="{9D8B030D-6E8A-4147-A177-3AD203B41FA5}">
                      <a16:colId xmlns:a16="http://schemas.microsoft.com/office/drawing/2014/main" xmlns="" val="20003"/>
                    </a:ext>
                  </a:extLst>
                </a:gridCol>
                <a:gridCol w="2679852">
                  <a:extLst>
                    <a:ext uri="{9D8B030D-6E8A-4147-A177-3AD203B41FA5}">
                      <a16:colId xmlns:a16="http://schemas.microsoft.com/office/drawing/2014/main" xmlns="" val="20004"/>
                    </a:ext>
                  </a:extLst>
                </a:gridCol>
              </a:tblGrid>
              <a:tr h="1020897">
                <a:tc>
                  <a:txBody>
                    <a:bodyPr/>
                    <a:lstStyle/>
                    <a:p>
                      <a:pPr marL="266065">
                        <a:lnSpc>
                          <a:spcPct val="100000"/>
                        </a:lnSpc>
                        <a:spcBef>
                          <a:spcPts val="400"/>
                        </a:spcBef>
                      </a:pPr>
                      <a:r>
                        <a:rPr sz="2700" spc="-10" dirty="0">
                          <a:latin typeface="Calibri"/>
                          <a:cs typeface="Calibri"/>
                        </a:rPr>
                        <a:t>i/p1</a:t>
                      </a:r>
                      <a:endParaRPr sz="2700" dirty="0">
                        <a:latin typeface="Calibri"/>
                        <a:cs typeface="Calibri"/>
                      </a:endParaRPr>
                    </a:p>
                  </a:txBody>
                  <a:tcPr marL="0" marR="0" marT="7734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174625">
                        <a:lnSpc>
                          <a:spcPct val="100000"/>
                        </a:lnSpc>
                        <a:spcBef>
                          <a:spcPts val="400"/>
                        </a:spcBef>
                      </a:pPr>
                      <a:r>
                        <a:rPr sz="2700" spc="-10" dirty="0">
                          <a:latin typeface="Calibri"/>
                          <a:cs typeface="Calibri"/>
                        </a:rPr>
                        <a:t>i/p2</a:t>
                      </a:r>
                      <a:endParaRPr sz="2700">
                        <a:latin typeface="Calibri"/>
                        <a:cs typeface="Calibri"/>
                      </a:endParaRPr>
                    </a:p>
                  </a:txBody>
                  <a:tcPr marL="0" marR="0" marT="7734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86360">
                        <a:lnSpc>
                          <a:spcPct val="100000"/>
                        </a:lnSpc>
                        <a:spcBef>
                          <a:spcPts val="400"/>
                        </a:spcBef>
                      </a:pPr>
                      <a:r>
                        <a:rPr sz="2700" spc="-5" dirty="0">
                          <a:latin typeface="Calibri"/>
                          <a:cs typeface="Calibri"/>
                        </a:rPr>
                        <a:t>i/p1</a:t>
                      </a:r>
                      <a:r>
                        <a:rPr sz="2700" spc="-15" dirty="0">
                          <a:latin typeface="Calibri"/>
                          <a:cs typeface="Calibri"/>
                        </a:rPr>
                        <a:t> </a:t>
                      </a:r>
                      <a:r>
                        <a:rPr sz="2700" spc="-5" dirty="0">
                          <a:latin typeface="Calibri"/>
                          <a:cs typeface="Calibri"/>
                        </a:rPr>
                        <a:t>&amp;&amp;</a:t>
                      </a:r>
                      <a:r>
                        <a:rPr sz="2700" spc="-15" dirty="0">
                          <a:latin typeface="Calibri"/>
                          <a:cs typeface="Calibri"/>
                        </a:rPr>
                        <a:t> </a:t>
                      </a:r>
                      <a:r>
                        <a:rPr sz="2700" spc="-10" dirty="0">
                          <a:latin typeface="Calibri"/>
                          <a:cs typeface="Calibri"/>
                        </a:rPr>
                        <a:t>i/p2</a:t>
                      </a:r>
                      <a:endParaRPr sz="2700">
                        <a:latin typeface="Calibri"/>
                        <a:cs typeface="Calibri"/>
                      </a:endParaRPr>
                    </a:p>
                  </a:txBody>
                  <a:tcPr marL="0" marR="0" marT="7734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200025">
                        <a:lnSpc>
                          <a:spcPct val="100000"/>
                        </a:lnSpc>
                        <a:spcBef>
                          <a:spcPts val="400"/>
                        </a:spcBef>
                      </a:pPr>
                      <a:r>
                        <a:rPr sz="2700" spc="-5" dirty="0">
                          <a:latin typeface="Calibri"/>
                          <a:cs typeface="Calibri"/>
                        </a:rPr>
                        <a:t>i/p1</a:t>
                      </a:r>
                      <a:r>
                        <a:rPr sz="2700" spc="-15" dirty="0">
                          <a:latin typeface="Calibri"/>
                          <a:cs typeface="Calibri"/>
                        </a:rPr>
                        <a:t> </a:t>
                      </a:r>
                      <a:r>
                        <a:rPr sz="2700" spc="-5" dirty="0">
                          <a:latin typeface="Calibri"/>
                          <a:cs typeface="Calibri"/>
                        </a:rPr>
                        <a:t>||</a:t>
                      </a:r>
                      <a:r>
                        <a:rPr sz="2700" spc="-20" dirty="0">
                          <a:latin typeface="Calibri"/>
                          <a:cs typeface="Calibri"/>
                        </a:rPr>
                        <a:t> </a:t>
                      </a:r>
                      <a:r>
                        <a:rPr sz="2700" spc="-10" dirty="0">
                          <a:latin typeface="Calibri"/>
                          <a:cs typeface="Calibri"/>
                        </a:rPr>
                        <a:t>i/p2</a:t>
                      </a:r>
                      <a:endParaRPr sz="2700">
                        <a:latin typeface="Calibri"/>
                        <a:cs typeface="Calibri"/>
                      </a:endParaRPr>
                    </a:p>
                  </a:txBody>
                  <a:tcPr marL="0" marR="0" marT="7734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393065">
                        <a:lnSpc>
                          <a:spcPct val="100000"/>
                        </a:lnSpc>
                        <a:spcBef>
                          <a:spcPts val="400"/>
                        </a:spcBef>
                      </a:pPr>
                      <a:r>
                        <a:rPr sz="2700" spc="-5" dirty="0">
                          <a:latin typeface="Calibri"/>
                          <a:cs typeface="Calibri"/>
                        </a:rPr>
                        <a:t>i/p1</a:t>
                      </a:r>
                      <a:r>
                        <a:rPr sz="2700" spc="-15" dirty="0">
                          <a:latin typeface="Calibri"/>
                          <a:cs typeface="Calibri"/>
                        </a:rPr>
                        <a:t> </a:t>
                      </a:r>
                      <a:r>
                        <a:rPr sz="2700" dirty="0">
                          <a:latin typeface="Calibri"/>
                          <a:cs typeface="Calibri"/>
                        </a:rPr>
                        <a:t>^</a:t>
                      </a:r>
                      <a:r>
                        <a:rPr sz="2700" spc="-5" dirty="0">
                          <a:latin typeface="Calibri"/>
                          <a:cs typeface="Calibri"/>
                        </a:rPr>
                        <a:t> </a:t>
                      </a:r>
                      <a:r>
                        <a:rPr sz="2700" spc="-10" dirty="0">
                          <a:latin typeface="Calibri"/>
                          <a:cs typeface="Calibri"/>
                        </a:rPr>
                        <a:t>i/p2</a:t>
                      </a:r>
                      <a:endParaRPr sz="2700">
                        <a:latin typeface="Calibri"/>
                        <a:cs typeface="Calibri"/>
                      </a:endParaRPr>
                    </a:p>
                  </a:txBody>
                  <a:tcPr marL="0" marR="0" marT="7734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extLst>
                  <a:ext uri="{0D108BD9-81ED-4DB2-BD59-A6C34878D82A}">
                    <a16:rowId xmlns:a16="http://schemas.microsoft.com/office/drawing/2014/main" xmlns="" val="10000"/>
                  </a:ext>
                </a:extLst>
              </a:tr>
              <a:tr h="603256">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1"/>
                  </a:ext>
                </a:extLst>
              </a:tr>
              <a:tr h="603256">
                <a:tc>
                  <a:txBody>
                    <a:bodyPr/>
                    <a:lstStyle/>
                    <a:p>
                      <a:pPr marL="61594">
                        <a:lnSpc>
                          <a:spcPct val="100000"/>
                        </a:lnSpc>
                        <a:spcBef>
                          <a:spcPts val="350"/>
                        </a:spcBef>
                      </a:pPr>
                      <a:r>
                        <a:rPr sz="2700" dirty="0">
                          <a:latin typeface="Tahoma"/>
                          <a:cs typeface="Tahoma"/>
                        </a:rPr>
                        <a:t>0</a:t>
                      </a: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2"/>
                  </a:ext>
                </a:extLst>
              </a:tr>
              <a:tr h="603256">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3"/>
                  </a:ext>
                </a:extLst>
              </a:tr>
              <a:tr h="603256">
                <a:tc>
                  <a:txBody>
                    <a:bodyPr/>
                    <a:lstStyle/>
                    <a:p>
                      <a:pPr marL="61594">
                        <a:lnSpc>
                          <a:spcPct val="100000"/>
                        </a:lnSpc>
                        <a:spcBef>
                          <a:spcPts val="350"/>
                        </a:spcBef>
                      </a:pPr>
                      <a:r>
                        <a:rPr sz="2700" dirty="0">
                          <a:latin typeface="Tahoma"/>
                          <a:cs typeface="Tahoma"/>
                        </a:rPr>
                        <a:t>1</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0</a:t>
                      </a:r>
                      <a:endParaRPr sz="2700">
                        <a:latin typeface="Tahoma"/>
                        <a:cs typeface="Tahoma"/>
                      </a:endParaRP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350"/>
                        </a:spcBef>
                      </a:pPr>
                      <a:r>
                        <a:rPr sz="2700" dirty="0">
                          <a:latin typeface="Tahoma"/>
                          <a:cs typeface="Tahoma"/>
                        </a:rPr>
                        <a:t>1</a:t>
                      </a: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50"/>
                        </a:spcBef>
                      </a:pPr>
                      <a:r>
                        <a:rPr sz="2700" dirty="0">
                          <a:latin typeface="Tahoma"/>
                          <a:cs typeface="Tahoma"/>
                        </a:rPr>
                        <a:t>1</a:t>
                      </a:r>
                    </a:p>
                  </a:txBody>
                  <a:tcPr marL="0" marR="0" marT="6767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4"/>
                  </a:ext>
                </a:extLst>
              </a:tr>
            </a:tbl>
          </a:graphicData>
        </a:graphic>
      </p:graphicFrame>
      <p:sp>
        <p:nvSpPr>
          <p:cNvPr id="11" name="TextBox 10">
            <a:extLst>
              <a:ext uri="{FF2B5EF4-FFF2-40B4-BE49-F238E27FC236}">
                <a16:creationId xmlns:a16="http://schemas.microsoft.com/office/drawing/2014/main" xmlns="" id="{060CC7B8-3B0B-DD66-5256-8D9EB79F7FA2}"/>
              </a:ext>
            </a:extLst>
          </p:cNvPr>
          <p:cNvSpPr txBox="1"/>
          <p:nvPr/>
        </p:nvSpPr>
        <p:spPr>
          <a:xfrm>
            <a:off x="1215951" y="2988246"/>
            <a:ext cx="11737304" cy="5632311"/>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#include&lt;stdio.h&gt;</a:t>
            </a:r>
          </a:p>
          <a:p>
            <a:r>
              <a:rPr lang="en-US" sz="4000" dirty="0">
                <a:latin typeface="Times New Roman" panose="02020603050405020304" pitchFamily="18" charset="0"/>
                <a:cs typeface="Times New Roman" panose="02020603050405020304" pitchFamily="18" charset="0"/>
              </a:rPr>
              <a:t>int main()</a:t>
            </a:r>
          </a:p>
          <a:p>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	int a=2,b=3,c=4;</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("%d\n",(a&lt;b&amp;&amp;b&gt;c)); </a:t>
            </a:r>
            <a:r>
              <a:rPr lang="en-US" sz="4000" dirty="0">
                <a:solidFill>
                  <a:srgbClr val="FF0000"/>
                </a:solidFill>
                <a:latin typeface="Times New Roman" panose="02020603050405020304" pitchFamily="18" charset="0"/>
                <a:cs typeface="Times New Roman" panose="02020603050405020304" pitchFamily="18" charset="0"/>
              </a:rPr>
              <a:t>//1 &amp;&amp; 0=0</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("%d\n",(a&lt;b||b&gt;c));  </a:t>
            </a:r>
            <a:r>
              <a:rPr lang="en-US" sz="4000" dirty="0">
                <a:solidFill>
                  <a:srgbClr val="FF0000"/>
                </a:solidFill>
                <a:latin typeface="Times New Roman" panose="02020603050405020304" pitchFamily="18" charset="0"/>
                <a:cs typeface="Times New Roman" panose="02020603050405020304" pitchFamily="18" charset="0"/>
              </a:rPr>
              <a:t>//1||0=1</a:t>
            </a:r>
          </a:p>
          <a:p>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printf</a:t>
            </a:r>
            <a:r>
              <a:rPr lang="en-US" sz="4000" dirty="0">
                <a:latin typeface="Times New Roman" panose="02020603050405020304" pitchFamily="18" charset="0"/>
                <a:cs typeface="Times New Roman" panose="02020603050405020304" pitchFamily="18" charset="0"/>
              </a:rPr>
              <a:t>("%d\n",!(a&lt;b&amp;&amp;b&gt;c)); </a:t>
            </a:r>
            <a:r>
              <a:rPr lang="en-US" sz="4000" dirty="0">
                <a:solidFill>
                  <a:srgbClr val="FF0000"/>
                </a:solidFill>
                <a:latin typeface="Times New Roman" panose="02020603050405020304" pitchFamily="18" charset="0"/>
                <a:cs typeface="Times New Roman" panose="02020603050405020304" pitchFamily="18" charset="0"/>
              </a:rPr>
              <a:t>//!(1&amp;&amp;0)=!(0)=1</a:t>
            </a:r>
          </a:p>
          <a:p>
            <a:r>
              <a:rPr lang="en-US" sz="4000" dirty="0">
                <a:latin typeface="Times New Roman" panose="02020603050405020304" pitchFamily="18" charset="0"/>
                <a:cs typeface="Times New Roman" panose="02020603050405020304" pitchFamily="18" charset="0"/>
              </a:rPr>
              <a:t>	return 0;</a:t>
            </a:r>
          </a:p>
          <a:p>
            <a:r>
              <a:rPr lang="en-US" sz="4000"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277090" y="1779608"/>
            <a:ext cx="13543707" cy="7262287"/>
          </a:xfrm>
          <a:prstGeom prst="rect">
            <a:avLst/>
          </a:prstGeom>
        </p:spPr>
      </p:pic>
      <p:sp>
        <p:nvSpPr>
          <p:cNvPr id="5" name="object 4">
            <a:extLst>
              <a:ext uri="{FF2B5EF4-FFF2-40B4-BE49-F238E27FC236}">
                <a16:creationId xmlns:a16="http://schemas.microsoft.com/office/drawing/2014/main" xmlns="" id="{7874FAAF-5F77-8438-8B5C-6584FAD2AE09}"/>
              </a:ext>
            </a:extLst>
          </p:cNvPr>
          <p:cNvSpPr/>
          <p:nvPr/>
        </p:nvSpPr>
        <p:spPr>
          <a:xfrm>
            <a:off x="5350574" y="323950"/>
            <a:ext cx="8029616" cy="1074383"/>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5177" b="1" kern="100" dirty="0">
                <a:latin typeface="Times New Roman" panose="02020603050405020304" pitchFamily="18" charset="0"/>
                <a:ea typeface="Calibri" panose="020F0502020204030204" pitchFamily="34" charset="0"/>
                <a:cs typeface="Times New Roman" panose="02020603050405020304" pitchFamily="18" charset="0"/>
              </a:rPr>
              <a:t>Bitwise Operators</a:t>
            </a:r>
            <a:endParaRPr lang="en-IN" sz="5177"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1967488" y="861433"/>
            <a:ext cx="5583028" cy="3852411"/>
          </a:xfrm>
          <a:prstGeom prst="rect">
            <a:avLst/>
          </a:prstGeom>
        </p:spPr>
      </p:pic>
      <p:pic>
        <p:nvPicPr>
          <p:cNvPr id="5" name="object 5"/>
          <p:cNvPicPr/>
          <p:nvPr/>
        </p:nvPicPr>
        <p:blipFill>
          <a:blip r:embed="rId3" cstate="print"/>
          <a:stretch>
            <a:fillRect/>
          </a:stretch>
        </p:blipFill>
        <p:spPr>
          <a:xfrm>
            <a:off x="11910060" y="5220494"/>
            <a:ext cx="6032571" cy="4563872"/>
          </a:xfrm>
          <a:prstGeom prst="rect">
            <a:avLst/>
          </a:prstGeom>
        </p:spPr>
      </p:pic>
      <p:sp>
        <p:nvSpPr>
          <p:cNvPr id="6" name="object 6"/>
          <p:cNvSpPr txBox="1">
            <a:spLocks noGrp="1"/>
          </p:cNvSpPr>
          <p:nvPr>
            <p:ph type="title"/>
          </p:nvPr>
        </p:nvSpPr>
        <p:spPr>
          <a:xfrm>
            <a:off x="8180308" y="466834"/>
            <a:ext cx="2924443" cy="759164"/>
          </a:xfrm>
          <a:prstGeom prst="rect">
            <a:avLst/>
          </a:prstGeom>
        </p:spPr>
        <p:txBody>
          <a:bodyPr vert="horz" wrap="square" lIns="0" tIns="20302" rIns="0" bIns="0" rtlCol="0" anchor="ctr">
            <a:spAutoFit/>
          </a:bodyPr>
          <a:lstStyle/>
          <a:p>
            <a:pPr marL="19336">
              <a:spcBef>
                <a:spcPts val="160"/>
              </a:spcBef>
            </a:pPr>
            <a:r>
              <a:rPr sz="4800" u="heavy" dirty="0">
                <a:solidFill>
                  <a:srgbClr val="FF0000"/>
                </a:solidFill>
                <a:uFill>
                  <a:solidFill>
                    <a:srgbClr val="000000"/>
                  </a:solidFill>
                </a:uFill>
                <a:latin typeface="Times New Roman" panose="02020603050405020304" pitchFamily="18" charset="0"/>
                <a:cs typeface="Times New Roman" panose="02020603050405020304" pitchFamily="18" charset="0"/>
              </a:rPr>
              <a:t>E</a:t>
            </a:r>
            <a:r>
              <a:rPr sz="4800" u="heavy" spc="-129" dirty="0">
                <a:solidFill>
                  <a:srgbClr val="FF0000"/>
                </a:solidFill>
                <a:uFill>
                  <a:solidFill>
                    <a:srgbClr val="000000"/>
                  </a:solidFill>
                </a:uFill>
                <a:latin typeface="Times New Roman" panose="02020603050405020304" pitchFamily="18" charset="0"/>
                <a:cs typeface="Times New Roman" panose="02020603050405020304" pitchFamily="18" charset="0"/>
              </a:rPr>
              <a:t>x</a:t>
            </a:r>
            <a:r>
              <a:rPr sz="4800" u="heavy" dirty="0">
                <a:solidFill>
                  <a:srgbClr val="FF0000"/>
                </a:solidFill>
                <a:uFill>
                  <a:solidFill>
                    <a:srgbClr val="000000"/>
                  </a:solidFill>
                </a:uFill>
                <a:latin typeface="Times New Roman" panose="02020603050405020304" pitchFamily="18" charset="0"/>
                <a:cs typeface="Times New Roman" panose="02020603050405020304" pitchFamily="18" charset="0"/>
              </a:rPr>
              <a:t>ample</a:t>
            </a:r>
            <a:endParaRPr sz="4800" dirty="0">
              <a:solidFill>
                <a:srgbClr val="FF0000"/>
              </a:solidFill>
              <a:latin typeface="Times New Roman" panose="02020603050405020304" pitchFamily="18" charset="0"/>
              <a:cs typeface="Times New Roman" panose="02020603050405020304" pitchFamily="18" charset="0"/>
            </a:endParaRPr>
          </a:p>
        </p:txBody>
      </p:sp>
      <p:sp>
        <p:nvSpPr>
          <p:cNvPr id="7" name="object 7"/>
          <p:cNvSpPr txBox="1"/>
          <p:nvPr/>
        </p:nvSpPr>
        <p:spPr>
          <a:xfrm>
            <a:off x="4729563" y="1267999"/>
            <a:ext cx="2730123" cy="1584055"/>
          </a:xfrm>
          <a:prstGeom prst="rect">
            <a:avLst/>
          </a:prstGeom>
        </p:spPr>
        <p:txBody>
          <a:bodyPr vert="horz" wrap="square" lIns="0" tIns="19335" rIns="0" bIns="0" rtlCol="0">
            <a:spAutoFit/>
          </a:bodyPr>
          <a:lstStyle/>
          <a:p>
            <a:pPr marL="19336">
              <a:lnSpc>
                <a:spcPts val="6067"/>
              </a:lnSpc>
              <a:spcBef>
                <a:spcPts val="152"/>
              </a:spcBef>
            </a:pPr>
            <a:r>
              <a:rPr sz="5481" b="1" dirty="0">
                <a:latin typeface="Calibri"/>
                <a:cs typeface="Calibri"/>
              </a:rPr>
              <a:t>11</a:t>
            </a:r>
            <a:r>
              <a:rPr sz="5481" b="1" spc="-53" dirty="0">
                <a:latin typeface="Calibri"/>
                <a:cs typeface="Calibri"/>
              </a:rPr>
              <a:t> </a:t>
            </a:r>
            <a:r>
              <a:rPr sz="5481" b="1" dirty="0">
                <a:latin typeface="Calibri"/>
                <a:cs typeface="Calibri"/>
              </a:rPr>
              <a:t>&amp;</a:t>
            </a:r>
            <a:r>
              <a:rPr sz="5481" b="1" spc="-53" dirty="0">
                <a:latin typeface="Calibri"/>
                <a:cs typeface="Calibri"/>
              </a:rPr>
              <a:t> </a:t>
            </a:r>
            <a:r>
              <a:rPr sz="5481" b="1" dirty="0">
                <a:latin typeface="Calibri"/>
                <a:cs typeface="Calibri"/>
              </a:rPr>
              <a:t>5</a:t>
            </a:r>
            <a:r>
              <a:rPr sz="5481" b="1" spc="-46" dirty="0">
                <a:latin typeface="Calibri"/>
                <a:cs typeface="Calibri"/>
              </a:rPr>
              <a:t> </a:t>
            </a:r>
            <a:r>
              <a:rPr sz="5481" b="1" spc="-8" dirty="0">
                <a:latin typeface="Calibri"/>
                <a:cs typeface="Calibri"/>
              </a:rPr>
              <a:t>=?</a:t>
            </a:r>
            <a:endParaRPr sz="5481" dirty="0">
              <a:latin typeface="Calibri"/>
              <a:cs typeface="Calibri"/>
            </a:endParaRPr>
          </a:p>
          <a:p>
            <a:pPr marL="19336">
              <a:lnSpc>
                <a:spcPts val="6067"/>
              </a:lnSpc>
            </a:pPr>
            <a:r>
              <a:rPr sz="5481" b="1" dirty="0">
                <a:latin typeface="Calibri"/>
                <a:cs typeface="Calibri"/>
              </a:rPr>
              <a:t>11</a:t>
            </a:r>
            <a:r>
              <a:rPr sz="5481" b="1" spc="-38" dirty="0">
                <a:latin typeface="Calibri"/>
                <a:cs typeface="Calibri"/>
              </a:rPr>
              <a:t> </a:t>
            </a:r>
            <a:r>
              <a:rPr sz="5481" b="1" dirty="0">
                <a:latin typeface="Calibri"/>
                <a:cs typeface="Calibri"/>
              </a:rPr>
              <a:t>|</a:t>
            </a:r>
            <a:r>
              <a:rPr sz="5481" b="1" spc="-46" dirty="0">
                <a:latin typeface="Calibri"/>
                <a:cs typeface="Calibri"/>
              </a:rPr>
              <a:t> </a:t>
            </a:r>
            <a:r>
              <a:rPr sz="5481" b="1" dirty="0">
                <a:latin typeface="Calibri"/>
                <a:cs typeface="Calibri"/>
              </a:rPr>
              <a:t>5</a:t>
            </a:r>
            <a:r>
              <a:rPr sz="5481" b="1" spc="-30" dirty="0">
                <a:latin typeface="Calibri"/>
                <a:cs typeface="Calibri"/>
              </a:rPr>
              <a:t> </a:t>
            </a:r>
            <a:r>
              <a:rPr sz="5481" b="1" dirty="0">
                <a:latin typeface="Calibri"/>
                <a:cs typeface="Calibri"/>
              </a:rPr>
              <a:t>=</a:t>
            </a:r>
            <a:r>
              <a:rPr sz="5481" b="1" spc="-61" dirty="0">
                <a:latin typeface="Calibri"/>
                <a:cs typeface="Calibri"/>
              </a:rPr>
              <a:t> </a:t>
            </a:r>
            <a:r>
              <a:rPr sz="5481" b="1" dirty="0">
                <a:latin typeface="Calibri"/>
                <a:cs typeface="Calibri"/>
              </a:rPr>
              <a:t>?</a:t>
            </a:r>
            <a:endParaRPr sz="5481" dirty="0">
              <a:latin typeface="Calibri"/>
              <a:cs typeface="Calibri"/>
            </a:endParaRPr>
          </a:p>
        </p:txBody>
      </p:sp>
      <p:pic>
        <p:nvPicPr>
          <p:cNvPr id="8" name="object 8"/>
          <p:cNvPicPr/>
          <p:nvPr/>
        </p:nvPicPr>
        <p:blipFill>
          <a:blip r:embed="rId4" cstate="print"/>
          <a:stretch>
            <a:fillRect/>
          </a:stretch>
        </p:blipFill>
        <p:spPr>
          <a:xfrm>
            <a:off x="1498655" y="3551737"/>
            <a:ext cx="3886368" cy="2655366"/>
          </a:xfrm>
          <a:prstGeom prst="rect">
            <a:avLst/>
          </a:prstGeom>
        </p:spPr>
      </p:pic>
      <p:pic>
        <p:nvPicPr>
          <p:cNvPr id="9" name="object 9"/>
          <p:cNvPicPr/>
          <p:nvPr/>
        </p:nvPicPr>
        <p:blipFill>
          <a:blip r:embed="rId5" cstate="print"/>
          <a:stretch>
            <a:fillRect/>
          </a:stretch>
        </p:blipFill>
        <p:spPr>
          <a:xfrm>
            <a:off x="1506811" y="6699623"/>
            <a:ext cx="4046409" cy="284131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97736" y="1380804"/>
            <a:ext cx="3873800" cy="7331733"/>
          </a:xfrm>
          <a:prstGeom prst="rect">
            <a:avLst/>
          </a:prstGeom>
        </p:spPr>
        <p:txBody>
          <a:bodyPr vert="horz" wrap="square" lIns="0" tIns="20302" rIns="0" bIns="0" rtlCol="0">
            <a:spAutoFit/>
          </a:bodyPr>
          <a:lstStyle/>
          <a:p>
            <a:pPr marL="19336" marR="17402">
              <a:spcBef>
                <a:spcPts val="160"/>
              </a:spcBef>
            </a:pPr>
            <a:r>
              <a:rPr sz="3959" b="1" spc="-15" dirty="0">
                <a:latin typeface="Calibri"/>
                <a:cs typeface="Calibri"/>
              </a:rPr>
              <a:t>#include </a:t>
            </a:r>
            <a:r>
              <a:rPr sz="3959" b="1" spc="-8" dirty="0">
                <a:latin typeface="Calibri"/>
                <a:cs typeface="Calibri"/>
              </a:rPr>
              <a:t>&lt;stdio.h&gt; </a:t>
            </a:r>
            <a:r>
              <a:rPr sz="3959" b="1" spc="-875" dirty="0">
                <a:latin typeface="Calibri"/>
                <a:cs typeface="Calibri"/>
              </a:rPr>
              <a:t> </a:t>
            </a:r>
            <a:r>
              <a:rPr sz="3959" b="1" spc="-23" dirty="0">
                <a:latin typeface="Calibri"/>
                <a:cs typeface="Calibri"/>
              </a:rPr>
              <a:t>int</a:t>
            </a:r>
            <a:r>
              <a:rPr sz="3959" b="1" dirty="0">
                <a:latin typeface="Calibri"/>
                <a:cs typeface="Calibri"/>
              </a:rPr>
              <a:t> </a:t>
            </a:r>
            <a:r>
              <a:rPr sz="3959" b="1" spc="-8" dirty="0">
                <a:latin typeface="Calibri"/>
                <a:cs typeface="Calibri"/>
              </a:rPr>
              <a:t>main()</a:t>
            </a:r>
            <a:endParaRPr sz="3959" dirty="0">
              <a:latin typeface="Calibri"/>
              <a:cs typeface="Calibri"/>
            </a:endParaRPr>
          </a:p>
          <a:p>
            <a:pPr marL="19336"/>
            <a:r>
              <a:rPr sz="3959" b="1" dirty="0">
                <a:latin typeface="Calibri"/>
                <a:cs typeface="Calibri"/>
              </a:rPr>
              <a:t>{</a:t>
            </a:r>
            <a:endParaRPr sz="3959" dirty="0">
              <a:latin typeface="Calibri"/>
              <a:cs typeface="Calibri"/>
            </a:endParaRPr>
          </a:p>
          <a:p>
            <a:pPr marL="132450" marR="2134667"/>
            <a:r>
              <a:rPr sz="3959" b="1" spc="-23" dirty="0">
                <a:latin typeface="Calibri"/>
                <a:cs typeface="Calibri"/>
              </a:rPr>
              <a:t>int </a:t>
            </a:r>
            <a:r>
              <a:rPr sz="3959" b="1" dirty="0">
                <a:latin typeface="Calibri"/>
                <a:cs typeface="Calibri"/>
              </a:rPr>
              <a:t>a=6; </a:t>
            </a:r>
            <a:r>
              <a:rPr sz="3959" b="1" spc="-875" dirty="0">
                <a:latin typeface="Calibri"/>
                <a:cs typeface="Calibri"/>
              </a:rPr>
              <a:t> </a:t>
            </a:r>
            <a:r>
              <a:rPr sz="3959" b="1" spc="-23" dirty="0">
                <a:latin typeface="Calibri"/>
                <a:cs typeface="Calibri"/>
              </a:rPr>
              <a:t>int</a:t>
            </a:r>
            <a:r>
              <a:rPr sz="3959" b="1" spc="-107" dirty="0">
                <a:latin typeface="Calibri"/>
                <a:cs typeface="Calibri"/>
              </a:rPr>
              <a:t> </a:t>
            </a:r>
            <a:r>
              <a:rPr sz="3959" b="1" dirty="0">
                <a:latin typeface="Calibri"/>
                <a:cs typeface="Calibri"/>
              </a:rPr>
              <a:t>b=5;</a:t>
            </a:r>
            <a:endParaRPr sz="3959" dirty="0">
              <a:latin typeface="Calibri"/>
              <a:cs typeface="Calibri"/>
            </a:endParaRPr>
          </a:p>
          <a:p>
            <a:pPr marL="132450"/>
            <a:r>
              <a:rPr sz="3959" b="1" spc="-8" dirty="0">
                <a:latin typeface="Calibri"/>
                <a:cs typeface="Calibri"/>
              </a:rPr>
              <a:t>printf("%d",a|b);</a:t>
            </a:r>
            <a:endParaRPr sz="3959" dirty="0">
              <a:latin typeface="Calibri"/>
              <a:cs typeface="Calibri"/>
            </a:endParaRPr>
          </a:p>
          <a:p>
            <a:pPr marL="19336"/>
            <a:r>
              <a:rPr sz="3959" b="1" spc="-8" dirty="0">
                <a:latin typeface="Calibri"/>
                <a:cs typeface="Calibri"/>
              </a:rPr>
              <a:t>printf("%d",a&amp;b);</a:t>
            </a:r>
            <a:endParaRPr sz="3959" dirty="0">
              <a:latin typeface="Calibri"/>
              <a:cs typeface="Calibri"/>
            </a:endParaRPr>
          </a:p>
          <a:p>
            <a:pPr marL="19336"/>
            <a:r>
              <a:rPr sz="3959" b="1" spc="-8" dirty="0">
                <a:latin typeface="Calibri"/>
                <a:cs typeface="Calibri"/>
              </a:rPr>
              <a:t>printf("%d",a^b);</a:t>
            </a:r>
            <a:endParaRPr sz="3959" dirty="0">
              <a:latin typeface="Calibri"/>
              <a:cs typeface="Calibri"/>
            </a:endParaRPr>
          </a:p>
          <a:p>
            <a:pPr marL="19336"/>
            <a:r>
              <a:rPr sz="3959" b="1" spc="-8" dirty="0">
                <a:latin typeface="Calibri"/>
                <a:cs typeface="Calibri"/>
              </a:rPr>
              <a:t>printf("%d",~a);</a:t>
            </a:r>
            <a:endParaRPr sz="3959" dirty="0">
              <a:latin typeface="Calibri"/>
              <a:cs typeface="Calibri"/>
            </a:endParaRPr>
          </a:p>
          <a:p>
            <a:pPr marL="19336"/>
            <a:r>
              <a:rPr sz="3959" b="1" spc="-8" dirty="0">
                <a:latin typeface="Calibri"/>
                <a:cs typeface="Calibri"/>
              </a:rPr>
              <a:t>printf("%d",a&lt;&lt;2);</a:t>
            </a:r>
            <a:endParaRPr sz="3959" dirty="0">
              <a:latin typeface="Calibri"/>
              <a:cs typeface="Calibri"/>
            </a:endParaRPr>
          </a:p>
          <a:p>
            <a:pPr marL="1042197" marR="7734" indent="-1023828"/>
            <a:r>
              <a:rPr sz="3959" b="1" dirty="0">
                <a:latin typeface="Calibri"/>
                <a:cs typeface="Calibri"/>
              </a:rPr>
              <a:t>pr</a:t>
            </a:r>
            <a:r>
              <a:rPr sz="3959" b="1" spc="-15" dirty="0">
                <a:latin typeface="Calibri"/>
                <a:cs typeface="Calibri"/>
              </a:rPr>
              <a:t>i</a:t>
            </a:r>
            <a:r>
              <a:rPr sz="3959" b="1" spc="-53" dirty="0">
                <a:latin typeface="Calibri"/>
                <a:cs typeface="Calibri"/>
              </a:rPr>
              <a:t>n</a:t>
            </a:r>
            <a:r>
              <a:rPr sz="3959" b="1" dirty="0">
                <a:latin typeface="Calibri"/>
                <a:cs typeface="Calibri"/>
              </a:rPr>
              <a:t>t</a:t>
            </a:r>
            <a:r>
              <a:rPr sz="3959" b="1" spc="-8" dirty="0">
                <a:latin typeface="Calibri"/>
                <a:cs typeface="Calibri"/>
              </a:rPr>
              <a:t>f</a:t>
            </a:r>
            <a:r>
              <a:rPr sz="3959" b="1" dirty="0">
                <a:latin typeface="Calibri"/>
                <a:cs typeface="Calibri"/>
              </a:rPr>
              <a:t>("%d",</a:t>
            </a:r>
            <a:r>
              <a:rPr sz="3959" b="1" spc="-23" dirty="0">
                <a:latin typeface="Calibri"/>
                <a:cs typeface="Calibri"/>
              </a:rPr>
              <a:t>a</a:t>
            </a:r>
            <a:r>
              <a:rPr sz="3959" b="1" spc="-8" dirty="0">
                <a:latin typeface="Calibri"/>
                <a:cs typeface="Calibri"/>
              </a:rPr>
              <a:t>&gt;&gt;2);  </a:t>
            </a:r>
            <a:r>
              <a:rPr sz="3959" b="1" spc="-15" dirty="0">
                <a:latin typeface="Calibri"/>
                <a:cs typeface="Calibri"/>
              </a:rPr>
              <a:t>return</a:t>
            </a:r>
            <a:r>
              <a:rPr sz="3959" b="1" spc="-23" dirty="0">
                <a:latin typeface="Calibri"/>
                <a:cs typeface="Calibri"/>
              </a:rPr>
              <a:t> </a:t>
            </a:r>
            <a:r>
              <a:rPr sz="3959" b="1" dirty="0">
                <a:latin typeface="Calibri"/>
                <a:cs typeface="Calibri"/>
              </a:rPr>
              <a:t>0;}</a:t>
            </a:r>
            <a:endParaRPr sz="3959" dirty="0">
              <a:latin typeface="Calibri"/>
              <a:cs typeface="Calibri"/>
            </a:endParaRPr>
          </a:p>
        </p:txBody>
      </p:sp>
      <p:sp>
        <p:nvSpPr>
          <p:cNvPr id="5" name="object 5"/>
          <p:cNvSpPr/>
          <p:nvPr/>
        </p:nvSpPr>
        <p:spPr>
          <a:xfrm>
            <a:off x="4498121" y="4667122"/>
            <a:ext cx="1086636" cy="0"/>
          </a:xfrm>
          <a:custGeom>
            <a:avLst/>
            <a:gdLst/>
            <a:ahLst/>
            <a:cxnLst/>
            <a:rect l="l" t="t" r="r" b="b"/>
            <a:pathLst>
              <a:path w="713739">
                <a:moveTo>
                  <a:pt x="0" y="0"/>
                </a:moveTo>
                <a:lnTo>
                  <a:pt x="713485" y="0"/>
                </a:lnTo>
              </a:path>
            </a:pathLst>
          </a:custGeom>
          <a:ln w="28575">
            <a:solidFill>
              <a:srgbClr val="000000"/>
            </a:solidFill>
          </a:ln>
        </p:spPr>
        <p:txBody>
          <a:bodyPr wrap="square" lIns="0" tIns="0" rIns="0" bIns="0" rtlCol="0"/>
          <a:lstStyle/>
          <a:p>
            <a:endParaRPr sz="4070"/>
          </a:p>
        </p:txBody>
      </p:sp>
      <p:sp>
        <p:nvSpPr>
          <p:cNvPr id="6" name="object 6"/>
          <p:cNvSpPr txBox="1"/>
          <p:nvPr/>
        </p:nvSpPr>
        <p:spPr>
          <a:xfrm>
            <a:off x="5700382" y="4283318"/>
            <a:ext cx="586822" cy="3047005"/>
          </a:xfrm>
          <a:prstGeom prst="rect">
            <a:avLst/>
          </a:prstGeom>
        </p:spPr>
        <p:txBody>
          <a:bodyPr vert="horz" wrap="square" lIns="0" tIns="18368" rIns="0" bIns="0" rtlCol="0">
            <a:spAutoFit/>
          </a:bodyPr>
          <a:lstStyle/>
          <a:p>
            <a:pPr marL="69609">
              <a:spcBef>
                <a:spcPts val="145"/>
              </a:spcBef>
            </a:pPr>
            <a:r>
              <a:rPr sz="4263" b="1" spc="-8" dirty="0">
                <a:latin typeface="Calibri"/>
                <a:cs typeface="Calibri"/>
              </a:rPr>
              <a:t>7</a:t>
            </a:r>
            <a:endParaRPr sz="4263">
              <a:latin typeface="Calibri"/>
              <a:cs typeface="Calibri"/>
            </a:endParaRPr>
          </a:p>
          <a:p>
            <a:pPr marL="87978">
              <a:lnSpc>
                <a:spcPts val="4735"/>
              </a:lnSpc>
              <a:spcBef>
                <a:spcPts val="84"/>
              </a:spcBef>
            </a:pPr>
            <a:r>
              <a:rPr sz="4263" b="1" spc="-8" dirty="0">
                <a:latin typeface="Calibri"/>
                <a:cs typeface="Calibri"/>
              </a:rPr>
              <a:t>4</a:t>
            </a:r>
            <a:endParaRPr sz="4263">
              <a:latin typeface="Calibri"/>
              <a:cs typeface="Calibri"/>
            </a:endParaRPr>
          </a:p>
          <a:p>
            <a:pPr marL="105380">
              <a:lnSpc>
                <a:spcPts val="4415"/>
              </a:lnSpc>
            </a:pPr>
            <a:r>
              <a:rPr sz="4263" b="1" spc="-8" dirty="0">
                <a:latin typeface="Calibri"/>
                <a:cs typeface="Calibri"/>
              </a:rPr>
              <a:t>3</a:t>
            </a:r>
            <a:endParaRPr sz="4263">
              <a:latin typeface="Calibri"/>
              <a:cs typeface="Calibri"/>
            </a:endParaRPr>
          </a:p>
          <a:p>
            <a:pPr marL="62841">
              <a:lnSpc>
                <a:spcPts val="4476"/>
              </a:lnSpc>
            </a:pPr>
            <a:r>
              <a:rPr sz="4263" b="1" spc="-8" dirty="0">
                <a:solidFill>
                  <a:srgbClr val="C02FB8"/>
                </a:solidFill>
                <a:latin typeface="Calibri"/>
                <a:cs typeface="Calibri"/>
              </a:rPr>
              <a:t>-7</a:t>
            </a:r>
            <a:endParaRPr sz="4263">
              <a:latin typeface="Calibri"/>
              <a:cs typeface="Calibri"/>
            </a:endParaRPr>
          </a:p>
          <a:p>
            <a:pPr marL="19336">
              <a:lnSpc>
                <a:spcPts val="4796"/>
              </a:lnSpc>
            </a:pPr>
            <a:r>
              <a:rPr sz="4263" b="1" spc="-15" dirty="0">
                <a:solidFill>
                  <a:srgbClr val="6F2F9F"/>
                </a:solidFill>
                <a:latin typeface="Calibri"/>
                <a:cs typeface="Calibri"/>
              </a:rPr>
              <a:t>24</a:t>
            </a:r>
            <a:endParaRPr sz="4263">
              <a:latin typeface="Calibri"/>
              <a:cs typeface="Calibri"/>
            </a:endParaRPr>
          </a:p>
        </p:txBody>
      </p:sp>
      <p:sp>
        <p:nvSpPr>
          <p:cNvPr id="7" name="object 7"/>
          <p:cNvSpPr/>
          <p:nvPr/>
        </p:nvSpPr>
        <p:spPr>
          <a:xfrm>
            <a:off x="4544523" y="5370147"/>
            <a:ext cx="1088570" cy="0"/>
          </a:xfrm>
          <a:custGeom>
            <a:avLst/>
            <a:gdLst/>
            <a:ahLst/>
            <a:cxnLst/>
            <a:rect l="l" t="t" r="r" b="b"/>
            <a:pathLst>
              <a:path w="715010">
                <a:moveTo>
                  <a:pt x="0" y="0"/>
                </a:moveTo>
                <a:lnTo>
                  <a:pt x="714629" y="0"/>
                </a:lnTo>
              </a:path>
            </a:pathLst>
          </a:custGeom>
          <a:ln w="38100">
            <a:solidFill>
              <a:srgbClr val="000000"/>
            </a:solidFill>
          </a:ln>
        </p:spPr>
        <p:txBody>
          <a:bodyPr wrap="square" lIns="0" tIns="0" rIns="0" bIns="0" rtlCol="0"/>
          <a:lstStyle/>
          <a:p>
            <a:endParaRPr sz="4070"/>
          </a:p>
        </p:txBody>
      </p:sp>
      <p:sp>
        <p:nvSpPr>
          <p:cNvPr id="8" name="object 8"/>
          <p:cNvSpPr/>
          <p:nvPr/>
        </p:nvSpPr>
        <p:spPr>
          <a:xfrm>
            <a:off x="4560765" y="5924681"/>
            <a:ext cx="1088570" cy="0"/>
          </a:xfrm>
          <a:custGeom>
            <a:avLst/>
            <a:gdLst/>
            <a:ahLst/>
            <a:cxnLst/>
            <a:rect l="l" t="t" r="r" b="b"/>
            <a:pathLst>
              <a:path w="715010">
                <a:moveTo>
                  <a:pt x="0" y="0"/>
                </a:moveTo>
                <a:lnTo>
                  <a:pt x="714628" y="0"/>
                </a:lnTo>
              </a:path>
            </a:pathLst>
          </a:custGeom>
          <a:ln w="38100">
            <a:solidFill>
              <a:srgbClr val="000000"/>
            </a:solidFill>
          </a:ln>
        </p:spPr>
        <p:txBody>
          <a:bodyPr wrap="square" lIns="0" tIns="0" rIns="0" bIns="0" rtlCol="0"/>
          <a:lstStyle/>
          <a:p>
            <a:endParaRPr sz="4070"/>
          </a:p>
        </p:txBody>
      </p:sp>
      <p:sp>
        <p:nvSpPr>
          <p:cNvPr id="9" name="object 9"/>
          <p:cNvSpPr/>
          <p:nvPr/>
        </p:nvSpPr>
        <p:spPr>
          <a:xfrm>
            <a:off x="4519002" y="6493134"/>
            <a:ext cx="1088570" cy="0"/>
          </a:xfrm>
          <a:custGeom>
            <a:avLst/>
            <a:gdLst/>
            <a:ahLst/>
            <a:cxnLst/>
            <a:rect l="l" t="t" r="r" b="b"/>
            <a:pathLst>
              <a:path w="715010">
                <a:moveTo>
                  <a:pt x="0" y="0"/>
                </a:moveTo>
                <a:lnTo>
                  <a:pt x="714629" y="0"/>
                </a:lnTo>
              </a:path>
            </a:pathLst>
          </a:custGeom>
          <a:ln w="38100">
            <a:solidFill>
              <a:srgbClr val="C02FB8"/>
            </a:solidFill>
          </a:ln>
        </p:spPr>
        <p:txBody>
          <a:bodyPr wrap="square" lIns="0" tIns="0" rIns="0" bIns="0" rtlCol="0"/>
          <a:lstStyle/>
          <a:p>
            <a:endParaRPr sz="4070"/>
          </a:p>
        </p:txBody>
      </p:sp>
      <p:sp>
        <p:nvSpPr>
          <p:cNvPr id="10" name="object 10"/>
          <p:cNvSpPr/>
          <p:nvPr/>
        </p:nvSpPr>
        <p:spPr>
          <a:xfrm>
            <a:off x="4474918" y="7061588"/>
            <a:ext cx="1088570" cy="0"/>
          </a:xfrm>
          <a:custGeom>
            <a:avLst/>
            <a:gdLst/>
            <a:ahLst/>
            <a:cxnLst/>
            <a:rect l="l" t="t" r="r" b="b"/>
            <a:pathLst>
              <a:path w="715010">
                <a:moveTo>
                  <a:pt x="0" y="0"/>
                </a:moveTo>
                <a:lnTo>
                  <a:pt x="714628" y="0"/>
                </a:lnTo>
              </a:path>
            </a:pathLst>
          </a:custGeom>
          <a:ln w="38100">
            <a:solidFill>
              <a:srgbClr val="6F2F9F"/>
            </a:solidFill>
          </a:ln>
        </p:spPr>
        <p:txBody>
          <a:bodyPr wrap="square" lIns="0" tIns="0" rIns="0" bIns="0" rtlCol="0"/>
          <a:lstStyle/>
          <a:p>
            <a:endParaRPr sz="4070"/>
          </a:p>
        </p:txBody>
      </p:sp>
      <p:sp>
        <p:nvSpPr>
          <p:cNvPr id="11" name="object 11"/>
          <p:cNvSpPr/>
          <p:nvPr/>
        </p:nvSpPr>
        <p:spPr>
          <a:xfrm>
            <a:off x="4706940" y="7660203"/>
            <a:ext cx="1088570" cy="0"/>
          </a:xfrm>
          <a:custGeom>
            <a:avLst/>
            <a:gdLst/>
            <a:ahLst/>
            <a:cxnLst/>
            <a:rect l="l" t="t" r="r" b="b"/>
            <a:pathLst>
              <a:path w="715010">
                <a:moveTo>
                  <a:pt x="0" y="0"/>
                </a:moveTo>
                <a:lnTo>
                  <a:pt x="714628" y="0"/>
                </a:lnTo>
              </a:path>
            </a:pathLst>
          </a:custGeom>
          <a:ln w="38100">
            <a:solidFill>
              <a:srgbClr val="4A153C"/>
            </a:solidFill>
          </a:ln>
        </p:spPr>
        <p:txBody>
          <a:bodyPr wrap="square" lIns="0" tIns="0" rIns="0" bIns="0" rtlCol="0"/>
          <a:lstStyle/>
          <a:p>
            <a:endParaRPr sz="4070"/>
          </a:p>
        </p:txBody>
      </p:sp>
      <p:sp>
        <p:nvSpPr>
          <p:cNvPr id="12" name="object 12"/>
          <p:cNvSpPr txBox="1"/>
          <p:nvPr/>
        </p:nvSpPr>
        <p:spPr>
          <a:xfrm>
            <a:off x="5932403" y="7233670"/>
            <a:ext cx="313230" cy="674561"/>
          </a:xfrm>
          <a:prstGeom prst="rect">
            <a:avLst/>
          </a:prstGeom>
        </p:spPr>
        <p:txBody>
          <a:bodyPr vert="horz" wrap="square" lIns="0" tIns="18368" rIns="0" bIns="0" rtlCol="0">
            <a:spAutoFit/>
          </a:bodyPr>
          <a:lstStyle/>
          <a:p>
            <a:pPr marL="19336">
              <a:spcBef>
                <a:spcPts val="145"/>
              </a:spcBef>
            </a:pPr>
            <a:r>
              <a:rPr sz="4263" b="1" spc="-8" dirty="0">
                <a:solidFill>
                  <a:srgbClr val="4A153C"/>
                </a:solidFill>
                <a:latin typeface="Calibri"/>
                <a:cs typeface="Calibri"/>
              </a:rPr>
              <a:t>1</a:t>
            </a:r>
            <a:endParaRPr sz="4263">
              <a:latin typeface="Calibri"/>
              <a:cs typeface="Calibri"/>
            </a:endParaRPr>
          </a:p>
        </p:txBody>
      </p:sp>
      <p:sp>
        <p:nvSpPr>
          <p:cNvPr id="13" name="object 13"/>
          <p:cNvSpPr txBox="1"/>
          <p:nvPr/>
        </p:nvSpPr>
        <p:spPr>
          <a:xfrm>
            <a:off x="6905541" y="1188534"/>
            <a:ext cx="3463894" cy="1144191"/>
          </a:xfrm>
          <a:prstGeom prst="rect">
            <a:avLst/>
          </a:prstGeom>
        </p:spPr>
        <p:txBody>
          <a:bodyPr vert="horz" wrap="square" lIns="0" tIns="19335" rIns="0" bIns="0" rtlCol="0">
            <a:spAutoFit/>
          </a:bodyPr>
          <a:lstStyle/>
          <a:p>
            <a:pPr marL="19336">
              <a:spcBef>
                <a:spcPts val="152"/>
              </a:spcBef>
              <a:tabLst>
                <a:tab pos="1443414" algn="l"/>
              </a:tabLst>
            </a:pPr>
            <a:r>
              <a:rPr sz="3654" b="1" dirty="0">
                <a:solidFill>
                  <a:srgbClr val="6F2F9F"/>
                </a:solidFill>
                <a:latin typeface="Calibri"/>
                <a:cs typeface="Calibri"/>
              </a:rPr>
              <a:t>a=6	</a:t>
            </a:r>
            <a:r>
              <a:rPr sz="3654" b="1" spc="-8" dirty="0">
                <a:solidFill>
                  <a:srgbClr val="6F2F9F"/>
                </a:solidFill>
                <a:latin typeface="Calibri"/>
                <a:cs typeface="Calibri"/>
              </a:rPr>
              <a:t>0000</a:t>
            </a:r>
            <a:r>
              <a:rPr sz="3654" b="1" spc="-152" dirty="0">
                <a:solidFill>
                  <a:srgbClr val="6F2F9F"/>
                </a:solidFill>
                <a:latin typeface="Calibri"/>
                <a:cs typeface="Calibri"/>
              </a:rPr>
              <a:t> </a:t>
            </a:r>
            <a:r>
              <a:rPr sz="3654" b="1" spc="-8" dirty="0">
                <a:solidFill>
                  <a:srgbClr val="6F2F9F"/>
                </a:solidFill>
                <a:latin typeface="Calibri"/>
                <a:cs typeface="Calibri"/>
              </a:rPr>
              <a:t>0110</a:t>
            </a:r>
            <a:endParaRPr sz="3654">
              <a:latin typeface="Calibri"/>
              <a:cs typeface="Calibri"/>
            </a:endParaRPr>
          </a:p>
          <a:p>
            <a:pPr marL="19336">
              <a:tabLst>
                <a:tab pos="1464683" algn="l"/>
              </a:tabLst>
            </a:pPr>
            <a:r>
              <a:rPr sz="3654" b="1" dirty="0">
                <a:solidFill>
                  <a:srgbClr val="6F2F9F"/>
                </a:solidFill>
                <a:latin typeface="Calibri"/>
                <a:cs typeface="Calibri"/>
              </a:rPr>
              <a:t>b=5	</a:t>
            </a:r>
            <a:r>
              <a:rPr sz="3654" b="1" spc="-15" dirty="0">
                <a:solidFill>
                  <a:srgbClr val="6F2F9F"/>
                </a:solidFill>
                <a:latin typeface="Calibri"/>
                <a:cs typeface="Calibri"/>
              </a:rPr>
              <a:t>0000</a:t>
            </a:r>
            <a:r>
              <a:rPr sz="3654" b="1" spc="-129" dirty="0">
                <a:solidFill>
                  <a:srgbClr val="6F2F9F"/>
                </a:solidFill>
                <a:latin typeface="Calibri"/>
                <a:cs typeface="Calibri"/>
              </a:rPr>
              <a:t> </a:t>
            </a:r>
            <a:r>
              <a:rPr sz="3654" b="1" spc="-8" dirty="0">
                <a:solidFill>
                  <a:srgbClr val="6F2F9F"/>
                </a:solidFill>
                <a:latin typeface="Calibri"/>
                <a:cs typeface="Calibri"/>
              </a:rPr>
              <a:t>0101</a:t>
            </a:r>
            <a:endParaRPr sz="3654">
              <a:latin typeface="Calibri"/>
              <a:cs typeface="Calibri"/>
            </a:endParaRPr>
          </a:p>
        </p:txBody>
      </p:sp>
      <p:sp>
        <p:nvSpPr>
          <p:cNvPr id="14" name="object 14"/>
          <p:cNvSpPr txBox="1"/>
          <p:nvPr/>
        </p:nvSpPr>
        <p:spPr>
          <a:xfrm>
            <a:off x="6905541" y="2302239"/>
            <a:ext cx="4125157" cy="581857"/>
          </a:xfrm>
          <a:prstGeom prst="rect">
            <a:avLst/>
          </a:prstGeom>
        </p:spPr>
        <p:txBody>
          <a:bodyPr vert="horz" wrap="square" lIns="0" tIns="19335" rIns="0" bIns="0" rtlCol="0">
            <a:spAutoFit/>
          </a:bodyPr>
          <a:lstStyle/>
          <a:p>
            <a:pPr marL="19336">
              <a:spcBef>
                <a:spcPts val="152"/>
              </a:spcBef>
            </a:pPr>
            <a:r>
              <a:rPr sz="3654" b="1" spc="-8" dirty="0">
                <a:solidFill>
                  <a:srgbClr val="6F2F9F"/>
                </a:solidFill>
                <a:latin typeface="Calibri"/>
                <a:cs typeface="Calibri"/>
              </a:rPr>
              <a:t>……………………………….</a:t>
            </a:r>
            <a:endParaRPr sz="3654">
              <a:latin typeface="Calibri"/>
              <a:cs typeface="Calibri"/>
            </a:endParaRPr>
          </a:p>
        </p:txBody>
      </p:sp>
      <p:sp>
        <p:nvSpPr>
          <p:cNvPr id="15" name="object 15"/>
          <p:cNvSpPr txBox="1"/>
          <p:nvPr/>
        </p:nvSpPr>
        <p:spPr>
          <a:xfrm>
            <a:off x="6905540" y="2859090"/>
            <a:ext cx="3925038" cy="1706524"/>
          </a:xfrm>
          <a:prstGeom prst="rect">
            <a:avLst/>
          </a:prstGeom>
        </p:spPr>
        <p:txBody>
          <a:bodyPr vert="horz" wrap="square" lIns="0" tIns="19335" rIns="0" bIns="0" rtlCol="0">
            <a:spAutoFit/>
          </a:bodyPr>
          <a:lstStyle/>
          <a:p>
            <a:pPr marL="19336">
              <a:spcBef>
                <a:spcPts val="152"/>
              </a:spcBef>
              <a:tabLst>
                <a:tab pos="1446314" algn="l"/>
              </a:tabLst>
            </a:pPr>
            <a:r>
              <a:rPr sz="3654" b="1" dirty="0">
                <a:latin typeface="Calibri"/>
                <a:cs typeface="Calibri"/>
              </a:rPr>
              <a:t>a|b	</a:t>
            </a:r>
            <a:r>
              <a:rPr sz="3654" b="1" spc="-8" dirty="0">
                <a:latin typeface="Calibri"/>
                <a:cs typeface="Calibri"/>
              </a:rPr>
              <a:t>0000</a:t>
            </a:r>
            <a:r>
              <a:rPr sz="3654" b="1" spc="-137" dirty="0">
                <a:latin typeface="Calibri"/>
                <a:cs typeface="Calibri"/>
              </a:rPr>
              <a:t> </a:t>
            </a:r>
            <a:r>
              <a:rPr sz="3654" b="1" spc="-8" dirty="0">
                <a:latin typeface="Calibri"/>
                <a:cs typeface="Calibri"/>
              </a:rPr>
              <a:t>0111=7</a:t>
            </a:r>
            <a:endParaRPr sz="3654" dirty="0">
              <a:latin typeface="Calibri"/>
              <a:cs typeface="Calibri"/>
            </a:endParaRPr>
          </a:p>
          <a:p>
            <a:pPr marL="19336">
              <a:tabLst>
                <a:tab pos="1448248" algn="l"/>
              </a:tabLst>
            </a:pPr>
            <a:r>
              <a:rPr sz="3654" b="1" dirty="0">
                <a:latin typeface="Calibri"/>
                <a:cs typeface="Calibri"/>
              </a:rPr>
              <a:t>a&amp;b	</a:t>
            </a:r>
            <a:r>
              <a:rPr sz="3654" b="1" spc="-8" dirty="0">
                <a:latin typeface="Calibri"/>
                <a:cs typeface="Calibri"/>
              </a:rPr>
              <a:t>0000</a:t>
            </a:r>
            <a:r>
              <a:rPr sz="3654" b="1" spc="-145" dirty="0">
                <a:latin typeface="Calibri"/>
                <a:cs typeface="Calibri"/>
              </a:rPr>
              <a:t> </a:t>
            </a:r>
            <a:r>
              <a:rPr sz="3654" b="1" spc="-8" dirty="0">
                <a:latin typeface="Calibri"/>
                <a:cs typeface="Calibri"/>
              </a:rPr>
              <a:t>0100=4</a:t>
            </a:r>
            <a:endParaRPr sz="3654" dirty="0">
              <a:latin typeface="Calibri"/>
              <a:cs typeface="Calibri"/>
            </a:endParaRPr>
          </a:p>
          <a:p>
            <a:pPr marL="19336">
              <a:tabLst>
                <a:tab pos="1457916" algn="l"/>
              </a:tabLst>
            </a:pPr>
            <a:r>
              <a:rPr sz="3654" b="1" dirty="0">
                <a:latin typeface="Calibri"/>
                <a:cs typeface="Calibri"/>
              </a:rPr>
              <a:t>a^b	</a:t>
            </a:r>
            <a:r>
              <a:rPr sz="3654" b="1" spc="-8" dirty="0">
                <a:latin typeface="Calibri"/>
                <a:cs typeface="Calibri"/>
              </a:rPr>
              <a:t>0000</a:t>
            </a:r>
            <a:r>
              <a:rPr sz="3654" b="1" spc="-137" dirty="0">
                <a:latin typeface="Calibri"/>
                <a:cs typeface="Calibri"/>
              </a:rPr>
              <a:t> </a:t>
            </a:r>
            <a:r>
              <a:rPr sz="3654" b="1" spc="-8" dirty="0">
                <a:latin typeface="Calibri"/>
                <a:cs typeface="Calibri"/>
              </a:rPr>
              <a:t>0011=3</a:t>
            </a:r>
            <a:endParaRPr sz="3654" dirty="0">
              <a:latin typeface="Calibri"/>
              <a:cs typeface="Calibri"/>
            </a:endParaRPr>
          </a:p>
        </p:txBody>
      </p:sp>
      <p:sp>
        <p:nvSpPr>
          <p:cNvPr id="16" name="object 16"/>
          <p:cNvSpPr txBox="1"/>
          <p:nvPr/>
        </p:nvSpPr>
        <p:spPr>
          <a:xfrm>
            <a:off x="9193664" y="5046671"/>
            <a:ext cx="1977020" cy="441306"/>
          </a:xfrm>
          <a:prstGeom prst="rect">
            <a:avLst/>
          </a:prstGeom>
        </p:spPr>
        <p:txBody>
          <a:bodyPr vert="horz" wrap="square" lIns="0" tIns="19335" rIns="0" bIns="0" rtlCol="0">
            <a:spAutoFit/>
          </a:bodyPr>
          <a:lstStyle/>
          <a:p>
            <a:pPr marL="19336">
              <a:spcBef>
                <a:spcPts val="152"/>
              </a:spcBef>
            </a:pPr>
            <a:r>
              <a:rPr sz="2741" b="1" u="heavy" spc="-8" dirty="0">
                <a:solidFill>
                  <a:srgbClr val="6F2F9F"/>
                </a:solidFill>
                <a:uFill>
                  <a:solidFill>
                    <a:srgbClr val="6F2F9F"/>
                  </a:solidFill>
                </a:uFill>
                <a:latin typeface="Calibri"/>
                <a:cs typeface="Calibri"/>
              </a:rPr>
              <a:t>&lt;&lt;</a:t>
            </a:r>
            <a:r>
              <a:rPr sz="2741" b="1" u="heavy" spc="-76" dirty="0">
                <a:solidFill>
                  <a:srgbClr val="6F2F9F"/>
                </a:solidFill>
                <a:uFill>
                  <a:solidFill>
                    <a:srgbClr val="6F2F9F"/>
                  </a:solidFill>
                </a:uFill>
                <a:latin typeface="Calibri"/>
                <a:cs typeface="Calibri"/>
              </a:rPr>
              <a:t> </a:t>
            </a:r>
            <a:r>
              <a:rPr sz="2741" b="1" u="heavy" spc="-15" dirty="0">
                <a:solidFill>
                  <a:srgbClr val="6F2F9F"/>
                </a:solidFill>
                <a:uFill>
                  <a:solidFill>
                    <a:srgbClr val="6F2F9F"/>
                  </a:solidFill>
                </a:uFill>
                <a:latin typeface="Calibri"/>
                <a:cs typeface="Calibri"/>
              </a:rPr>
              <a:t>operation:</a:t>
            </a:r>
            <a:endParaRPr sz="2741">
              <a:latin typeface="Calibri"/>
              <a:cs typeface="Calibri"/>
            </a:endParaRPr>
          </a:p>
        </p:txBody>
      </p:sp>
      <p:sp>
        <p:nvSpPr>
          <p:cNvPr id="17" name="object 17"/>
          <p:cNvSpPr txBox="1"/>
          <p:nvPr/>
        </p:nvSpPr>
        <p:spPr>
          <a:xfrm>
            <a:off x="9193664" y="5464310"/>
            <a:ext cx="3637911" cy="1284870"/>
          </a:xfrm>
          <a:prstGeom prst="rect">
            <a:avLst/>
          </a:prstGeom>
        </p:spPr>
        <p:txBody>
          <a:bodyPr vert="horz" wrap="square" lIns="0" tIns="19335" rIns="0" bIns="0" rtlCol="0">
            <a:spAutoFit/>
          </a:bodyPr>
          <a:lstStyle/>
          <a:p>
            <a:pPr marL="19336">
              <a:spcBef>
                <a:spcPts val="152"/>
              </a:spcBef>
              <a:tabLst>
                <a:tab pos="1099237" algn="l"/>
              </a:tabLst>
            </a:pPr>
            <a:r>
              <a:rPr sz="2741" b="1" dirty="0">
                <a:solidFill>
                  <a:srgbClr val="6F2F9F"/>
                </a:solidFill>
                <a:latin typeface="Calibri"/>
                <a:cs typeface="Calibri"/>
              </a:rPr>
              <a:t>a=6	0000</a:t>
            </a:r>
            <a:r>
              <a:rPr sz="2741" b="1" spc="-152" dirty="0">
                <a:solidFill>
                  <a:srgbClr val="6F2F9F"/>
                </a:solidFill>
                <a:latin typeface="Calibri"/>
                <a:cs typeface="Calibri"/>
              </a:rPr>
              <a:t> </a:t>
            </a:r>
            <a:r>
              <a:rPr sz="2741" b="1" dirty="0">
                <a:solidFill>
                  <a:srgbClr val="6F2F9F"/>
                </a:solidFill>
                <a:latin typeface="Calibri"/>
                <a:cs typeface="Calibri"/>
              </a:rPr>
              <a:t>0110</a:t>
            </a:r>
            <a:endParaRPr sz="2741">
              <a:latin typeface="Calibri"/>
              <a:cs typeface="Calibri"/>
            </a:endParaRPr>
          </a:p>
          <a:p>
            <a:pPr marL="19336">
              <a:tabLst>
                <a:tab pos="1113739" algn="l"/>
              </a:tabLst>
            </a:pPr>
            <a:r>
              <a:rPr sz="2741" b="1" dirty="0">
                <a:solidFill>
                  <a:srgbClr val="6F2F9F"/>
                </a:solidFill>
                <a:latin typeface="Calibri"/>
                <a:cs typeface="Calibri"/>
              </a:rPr>
              <a:t>a&lt;&lt;1	0000</a:t>
            </a:r>
            <a:r>
              <a:rPr sz="2741" b="1" spc="-152" dirty="0">
                <a:solidFill>
                  <a:srgbClr val="6F2F9F"/>
                </a:solidFill>
                <a:latin typeface="Calibri"/>
                <a:cs typeface="Calibri"/>
              </a:rPr>
              <a:t> </a:t>
            </a:r>
            <a:r>
              <a:rPr sz="2741" b="1" dirty="0">
                <a:solidFill>
                  <a:srgbClr val="6F2F9F"/>
                </a:solidFill>
                <a:latin typeface="Calibri"/>
                <a:cs typeface="Calibri"/>
              </a:rPr>
              <a:t>1100</a:t>
            </a:r>
            <a:endParaRPr sz="2741">
              <a:latin typeface="Calibri"/>
              <a:cs typeface="Calibri"/>
            </a:endParaRPr>
          </a:p>
          <a:p>
            <a:pPr marL="19336">
              <a:spcBef>
                <a:spcPts val="38"/>
              </a:spcBef>
              <a:tabLst>
                <a:tab pos="1113739" algn="l"/>
                <a:tab pos="2845256" algn="l"/>
              </a:tabLst>
            </a:pPr>
            <a:r>
              <a:rPr sz="2741" b="1" dirty="0">
                <a:solidFill>
                  <a:srgbClr val="6F2F9F"/>
                </a:solidFill>
                <a:latin typeface="Calibri"/>
                <a:cs typeface="Calibri"/>
              </a:rPr>
              <a:t>a&lt;&lt;2	0001 1000	</a:t>
            </a:r>
            <a:r>
              <a:rPr sz="2741" dirty="0">
                <a:solidFill>
                  <a:srgbClr val="6F2F9F"/>
                </a:solidFill>
                <a:latin typeface="Wingdings"/>
                <a:cs typeface="Wingdings"/>
              </a:rPr>
              <a:t></a:t>
            </a:r>
            <a:r>
              <a:rPr sz="2741" spc="-69" dirty="0">
                <a:solidFill>
                  <a:srgbClr val="6F2F9F"/>
                </a:solidFill>
                <a:latin typeface="Times New Roman"/>
                <a:cs typeface="Times New Roman"/>
              </a:rPr>
              <a:t> </a:t>
            </a:r>
            <a:r>
              <a:rPr sz="2741" b="1" spc="-8" dirty="0">
                <a:solidFill>
                  <a:srgbClr val="6F2F9F"/>
                </a:solidFill>
                <a:latin typeface="Calibri"/>
                <a:cs typeface="Calibri"/>
              </a:rPr>
              <a:t>24</a:t>
            </a:r>
            <a:endParaRPr sz="2741">
              <a:latin typeface="Calibri"/>
              <a:cs typeface="Calibri"/>
            </a:endParaRPr>
          </a:p>
        </p:txBody>
      </p:sp>
      <p:sp>
        <p:nvSpPr>
          <p:cNvPr id="18" name="object 18"/>
          <p:cNvSpPr txBox="1"/>
          <p:nvPr/>
        </p:nvSpPr>
        <p:spPr>
          <a:xfrm>
            <a:off x="7089805" y="7644348"/>
            <a:ext cx="1977020" cy="441306"/>
          </a:xfrm>
          <a:prstGeom prst="rect">
            <a:avLst/>
          </a:prstGeom>
        </p:spPr>
        <p:txBody>
          <a:bodyPr vert="horz" wrap="square" lIns="0" tIns="19335" rIns="0" bIns="0" rtlCol="0">
            <a:spAutoFit/>
          </a:bodyPr>
          <a:lstStyle/>
          <a:p>
            <a:pPr marL="19336">
              <a:spcBef>
                <a:spcPts val="152"/>
              </a:spcBef>
            </a:pPr>
            <a:r>
              <a:rPr sz="2741" b="1" u="heavy" spc="-8" dirty="0">
                <a:solidFill>
                  <a:srgbClr val="001F5F"/>
                </a:solidFill>
                <a:uFill>
                  <a:solidFill>
                    <a:srgbClr val="001F5F"/>
                  </a:solidFill>
                </a:uFill>
                <a:latin typeface="Calibri"/>
                <a:cs typeface="Calibri"/>
              </a:rPr>
              <a:t>&gt;&gt;</a:t>
            </a:r>
            <a:r>
              <a:rPr sz="2741" b="1" u="heavy" spc="-76" dirty="0">
                <a:solidFill>
                  <a:srgbClr val="001F5F"/>
                </a:solidFill>
                <a:uFill>
                  <a:solidFill>
                    <a:srgbClr val="001F5F"/>
                  </a:solidFill>
                </a:uFill>
                <a:latin typeface="Calibri"/>
                <a:cs typeface="Calibri"/>
              </a:rPr>
              <a:t> </a:t>
            </a:r>
            <a:r>
              <a:rPr sz="2741" b="1" u="heavy" spc="-15" dirty="0">
                <a:solidFill>
                  <a:srgbClr val="001F5F"/>
                </a:solidFill>
                <a:uFill>
                  <a:solidFill>
                    <a:srgbClr val="001F5F"/>
                  </a:solidFill>
                </a:uFill>
                <a:latin typeface="Calibri"/>
                <a:cs typeface="Calibri"/>
              </a:rPr>
              <a:t>operation:</a:t>
            </a:r>
            <a:endParaRPr sz="2741">
              <a:latin typeface="Calibri"/>
              <a:cs typeface="Calibri"/>
            </a:endParaRPr>
          </a:p>
        </p:txBody>
      </p:sp>
      <p:sp>
        <p:nvSpPr>
          <p:cNvPr id="19" name="object 19"/>
          <p:cNvSpPr txBox="1"/>
          <p:nvPr/>
        </p:nvSpPr>
        <p:spPr>
          <a:xfrm>
            <a:off x="7089805" y="8062377"/>
            <a:ext cx="3461961" cy="1284870"/>
          </a:xfrm>
          <a:prstGeom prst="rect">
            <a:avLst/>
          </a:prstGeom>
        </p:spPr>
        <p:txBody>
          <a:bodyPr vert="horz" wrap="square" lIns="0" tIns="19335" rIns="0" bIns="0" rtlCol="0">
            <a:spAutoFit/>
          </a:bodyPr>
          <a:lstStyle/>
          <a:p>
            <a:pPr marL="19336">
              <a:spcBef>
                <a:spcPts val="152"/>
              </a:spcBef>
              <a:tabLst>
                <a:tab pos="1099237" algn="l"/>
              </a:tabLst>
            </a:pPr>
            <a:r>
              <a:rPr sz="2741" b="1" dirty="0">
                <a:solidFill>
                  <a:srgbClr val="001F5F"/>
                </a:solidFill>
                <a:latin typeface="Calibri"/>
                <a:cs typeface="Calibri"/>
              </a:rPr>
              <a:t>a=6	0000</a:t>
            </a:r>
            <a:r>
              <a:rPr sz="2741" b="1" spc="-152" dirty="0">
                <a:solidFill>
                  <a:srgbClr val="001F5F"/>
                </a:solidFill>
                <a:latin typeface="Calibri"/>
                <a:cs typeface="Calibri"/>
              </a:rPr>
              <a:t> </a:t>
            </a:r>
            <a:r>
              <a:rPr sz="2741" b="1" dirty="0">
                <a:solidFill>
                  <a:srgbClr val="001F5F"/>
                </a:solidFill>
                <a:latin typeface="Calibri"/>
                <a:cs typeface="Calibri"/>
              </a:rPr>
              <a:t>0110</a:t>
            </a:r>
            <a:endParaRPr sz="2741">
              <a:latin typeface="Calibri"/>
              <a:cs typeface="Calibri"/>
            </a:endParaRPr>
          </a:p>
          <a:p>
            <a:pPr marL="19336">
              <a:tabLst>
                <a:tab pos="1113739" algn="l"/>
              </a:tabLst>
            </a:pPr>
            <a:r>
              <a:rPr sz="2741" b="1" dirty="0">
                <a:solidFill>
                  <a:srgbClr val="001F5F"/>
                </a:solidFill>
                <a:latin typeface="Calibri"/>
                <a:cs typeface="Calibri"/>
              </a:rPr>
              <a:t>a&gt;&gt;1	0000</a:t>
            </a:r>
            <a:r>
              <a:rPr sz="2741" b="1" spc="-152" dirty="0">
                <a:solidFill>
                  <a:srgbClr val="001F5F"/>
                </a:solidFill>
                <a:latin typeface="Calibri"/>
                <a:cs typeface="Calibri"/>
              </a:rPr>
              <a:t> </a:t>
            </a:r>
            <a:r>
              <a:rPr sz="2741" b="1" dirty="0">
                <a:solidFill>
                  <a:srgbClr val="001F5F"/>
                </a:solidFill>
                <a:latin typeface="Calibri"/>
                <a:cs typeface="Calibri"/>
              </a:rPr>
              <a:t>0011</a:t>
            </a:r>
            <a:endParaRPr sz="2741">
              <a:latin typeface="Calibri"/>
              <a:cs typeface="Calibri"/>
            </a:endParaRPr>
          </a:p>
          <a:p>
            <a:pPr marL="19336">
              <a:spcBef>
                <a:spcPts val="38"/>
              </a:spcBef>
              <a:tabLst>
                <a:tab pos="1113739" algn="l"/>
                <a:tab pos="2845256" algn="l"/>
              </a:tabLst>
            </a:pPr>
            <a:r>
              <a:rPr sz="2741" b="1" dirty="0">
                <a:solidFill>
                  <a:srgbClr val="001F5F"/>
                </a:solidFill>
                <a:latin typeface="Calibri"/>
                <a:cs typeface="Calibri"/>
              </a:rPr>
              <a:t>a&gt;&gt;2	0000 0001	</a:t>
            </a:r>
            <a:r>
              <a:rPr sz="2741" dirty="0">
                <a:solidFill>
                  <a:srgbClr val="001F5F"/>
                </a:solidFill>
                <a:latin typeface="Wingdings"/>
                <a:cs typeface="Wingdings"/>
              </a:rPr>
              <a:t></a:t>
            </a:r>
            <a:r>
              <a:rPr sz="2741" spc="-69" dirty="0">
                <a:solidFill>
                  <a:srgbClr val="001F5F"/>
                </a:solidFill>
                <a:latin typeface="Times New Roman"/>
                <a:cs typeface="Times New Roman"/>
              </a:rPr>
              <a:t> </a:t>
            </a:r>
            <a:r>
              <a:rPr sz="2741" b="1" dirty="0">
                <a:solidFill>
                  <a:srgbClr val="001F5F"/>
                </a:solidFill>
                <a:latin typeface="Calibri"/>
                <a:cs typeface="Calibri"/>
              </a:rPr>
              <a:t>1</a:t>
            </a:r>
            <a:endParaRPr sz="2741">
              <a:latin typeface="Calibri"/>
              <a:cs typeface="Calibri"/>
            </a:endParaRPr>
          </a:p>
        </p:txBody>
      </p:sp>
      <p:sp>
        <p:nvSpPr>
          <p:cNvPr id="20" name="object 20"/>
          <p:cNvSpPr txBox="1"/>
          <p:nvPr/>
        </p:nvSpPr>
        <p:spPr>
          <a:xfrm>
            <a:off x="13488390" y="894445"/>
            <a:ext cx="3810960" cy="1696458"/>
          </a:xfrm>
          <a:prstGeom prst="rect">
            <a:avLst/>
          </a:prstGeom>
        </p:spPr>
        <p:txBody>
          <a:bodyPr vert="horz" wrap="square" lIns="0" tIns="19335" rIns="0" bIns="0" rtlCol="0">
            <a:spAutoFit/>
          </a:bodyPr>
          <a:lstStyle/>
          <a:p>
            <a:pPr marL="19336">
              <a:spcBef>
                <a:spcPts val="152"/>
              </a:spcBef>
            </a:pPr>
            <a:r>
              <a:rPr sz="2741" b="1" u="heavy" dirty="0">
                <a:solidFill>
                  <a:srgbClr val="C02FB8"/>
                </a:solidFill>
                <a:uFill>
                  <a:solidFill>
                    <a:srgbClr val="C02FB8"/>
                  </a:solidFill>
                </a:uFill>
                <a:latin typeface="Calibri"/>
                <a:cs typeface="Calibri"/>
              </a:rPr>
              <a:t>~</a:t>
            </a:r>
            <a:r>
              <a:rPr sz="2741" b="1" u="heavy" spc="-61" dirty="0">
                <a:solidFill>
                  <a:srgbClr val="C02FB8"/>
                </a:solidFill>
                <a:uFill>
                  <a:solidFill>
                    <a:srgbClr val="C02FB8"/>
                  </a:solidFill>
                </a:uFill>
                <a:latin typeface="Calibri"/>
                <a:cs typeface="Calibri"/>
              </a:rPr>
              <a:t> </a:t>
            </a:r>
            <a:r>
              <a:rPr sz="2741" b="1" u="heavy" spc="-15" dirty="0">
                <a:solidFill>
                  <a:srgbClr val="C02FB8"/>
                </a:solidFill>
                <a:uFill>
                  <a:solidFill>
                    <a:srgbClr val="C02FB8"/>
                  </a:solidFill>
                </a:uFill>
                <a:latin typeface="Calibri"/>
                <a:cs typeface="Calibri"/>
              </a:rPr>
              <a:t>operation:</a:t>
            </a:r>
            <a:endParaRPr sz="2741" dirty="0">
              <a:latin typeface="Calibri"/>
              <a:cs typeface="Calibri"/>
            </a:endParaRPr>
          </a:p>
          <a:p>
            <a:pPr marL="19336">
              <a:tabLst>
                <a:tab pos="1338034" algn="l"/>
              </a:tabLst>
            </a:pPr>
            <a:r>
              <a:rPr sz="2741" b="1" dirty="0">
                <a:solidFill>
                  <a:srgbClr val="C02FB8"/>
                </a:solidFill>
                <a:latin typeface="Calibri"/>
                <a:cs typeface="Calibri"/>
              </a:rPr>
              <a:t>a=6	0110</a:t>
            </a:r>
            <a:endParaRPr sz="2741" dirty="0">
              <a:latin typeface="Calibri"/>
              <a:cs typeface="Calibri"/>
            </a:endParaRPr>
          </a:p>
          <a:p>
            <a:pPr marL="19336">
              <a:lnSpc>
                <a:spcPts val="3273"/>
              </a:lnSpc>
              <a:spcBef>
                <a:spcPts val="38"/>
              </a:spcBef>
              <a:tabLst>
                <a:tab pos="1380573" algn="l"/>
              </a:tabLst>
            </a:pPr>
            <a:r>
              <a:rPr sz="2741" b="1" dirty="0">
                <a:solidFill>
                  <a:srgbClr val="C02FB8"/>
                </a:solidFill>
                <a:latin typeface="Calibri"/>
                <a:cs typeface="Calibri"/>
              </a:rPr>
              <a:t>Filp</a:t>
            </a:r>
            <a:r>
              <a:rPr sz="2741" b="1" spc="-30" dirty="0">
                <a:solidFill>
                  <a:srgbClr val="C02FB8"/>
                </a:solidFill>
                <a:latin typeface="Calibri"/>
                <a:cs typeface="Calibri"/>
              </a:rPr>
              <a:t> </a:t>
            </a:r>
            <a:r>
              <a:rPr sz="2741" b="1" dirty="0">
                <a:solidFill>
                  <a:srgbClr val="C02FB8"/>
                </a:solidFill>
                <a:latin typeface="Calibri"/>
                <a:cs typeface="Calibri"/>
              </a:rPr>
              <a:t>bits	1001</a:t>
            </a:r>
            <a:r>
              <a:rPr sz="2741" dirty="0">
                <a:solidFill>
                  <a:srgbClr val="C02FB8"/>
                </a:solidFill>
                <a:latin typeface="Wingdings"/>
                <a:cs typeface="Wingdings"/>
              </a:rPr>
              <a:t></a:t>
            </a:r>
            <a:r>
              <a:rPr sz="2741" b="1" dirty="0">
                <a:solidFill>
                  <a:srgbClr val="C02FB8"/>
                </a:solidFill>
                <a:latin typeface="Calibri"/>
                <a:cs typeface="Calibri"/>
              </a:rPr>
              <a:t>(1)</a:t>
            </a:r>
            <a:endParaRPr sz="2741" dirty="0">
              <a:latin typeface="Calibri"/>
              <a:cs typeface="Calibri"/>
            </a:endParaRPr>
          </a:p>
          <a:p>
            <a:pPr marL="19336">
              <a:lnSpc>
                <a:spcPts val="3273"/>
              </a:lnSpc>
            </a:pPr>
            <a:r>
              <a:rPr sz="2741" b="1" u="heavy" dirty="0">
                <a:solidFill>
                  <a:srgbClr val="C02FB8"/>
                </a:solidFill>
                <a:uFill>
                  <a:solidFill>
                    <a:srgbClr val="C02FB8"/>
                  </a:solidFill>
                </a:uFill>
                <a:latin typeface="Calibri"/>
                <a:cs typeface="Calibri"/>
              </a:rPr>
              <a:t>-7</a:t>
            </a:r>
            <a:r>
              <a:rPr sz="2741" b="1" u="heavy" spc="-30" dirty="0">
                <a:solidFill>
                  <a:srgbClr val="C02FB8"/>
                </a:solidFill>
                <a:uFill>
                  <a:solidFill>
                    <a:srgbClr val="C02FB8"/>
                  </a:solidFill>
                </a:uFill>
                <a:latin typeface="Calibri"/>
                <a:cs typeface="Calibri"/>
              </a:rPr>
              <a:t> </a:t>
            </a:r>
            <a:r>
              <a:rPr sz="2741" b="1" u="heavy" dirty="0">
                <a:solidFill>
                  <a:srgbClr val="C02FB8"/>
                </a:solidFill>
                <a:uFill>
                  <a:solidFill>
                    <a:srgbClr val="C02FB8"/>
                  </a:solidFill>
                </a:uFill>
                <a:latin typeface="Calibri"/>
                <a:cs typeface="Calibri"/>
              </a:rPr>
              <a:t>in</a:t>
            </a:r>
            <a:r>
              <a:rPr sz="2741" b="1" u="heavy" spc="-38" dirty="0">
                <a:solidFill>
                  <a:srgbClr val="C02FB8"/>
                </a:solidFill>
                <a:uFill>
                  <a:solidFill>
                    <a:srgbClr val="C02FB8"/>
                  </a:solidFill>
                </a:uFill>
                <a:latin typeface="Calibri"/>
                <a:cs typeface="Calibri"/>
              </a:rPr>
              <a:t> </a:t>
            </a:r>
            <a:r>
              <a:rPr sz="2741" b="1" u="heavy" spc="-53" dirty="0">
                <a:solidFill>
                  <a:srgbClr val="C02FB8"/>
                </a:solidFill>
                <a:uFill>
                  <a:solidFill>
                    <a:srgbClr val="C02FB8"/>
                  </a:solidFill>
                </a:uFill>
                <a:latin typeface="Calibri"/>
                <a:cs typeface="Calibri"/>
              </a:rPr>
              <a:t>2’s</a:t>
            </a:r>
            <a:r>
              <a:rPr sz="2741" b="1" u="heavy" spc="-46" dirty="0">
                <a:solidFill>
                  <a:srgbClr val="C02FB8"/>
                </a:solidFill>
                <a:uFill>
                  <a:solidFill>
                    <a:srgbClr val="C02FB8"/>
                  </a:solidFill>
                </a:uFill>
                <a:latin typeface="Calibri"/>
                <a:cs typeface="Calibri"/>
              </a:rPr>
              <a:t> </a:t>
            </a:r>
            <a:r>
              <a:rPr sz="2741" b="1" u="heavy" spc="-8" dirty="0">
                <a:solidFill>
                  <a:srgbClr val="C02FB8"/>
                </a:solidFill>
                <a:uFill>
                  <a:solidFill>
                    <a:srgbClr val="C02FB8"/>
                  </a:solidFill>
                </a:uFill>
                <a:latin typeface="Calibri"/>
                <a:cs typeface="Calibri"/>
              </a:rPr>
              <a:t>complement</a:t>
            </a:r>
            <a:r>
              <a:rPr sz="2741" b="1" u="heavy" spc="-61" dirty="0">
                <a:solidFill>
                  <a:srgbClr val="C02FB8"/>
                </a:solidFill>
                <a:uFill>
                  <a:solidFill>
                    <a:srgbClr val="C02FB8"/>
                  </a:solidFill>
                </a:uFill>
                <a:latin typeface="Calibri"/>
                <a:cs typeface="Calibri"/>
              </a:rPr>
              <a:t> </a:t>
            </a:r>
            <a:r>
              <a:rPr sz="2741" b="1" u="heavy" spc="-15" dirty="0">
                <a:solidFill>
                  <a:srgbClr val="C02FB8"/>
                </a:solidFill>
                <a:uFill>
                  <a:solidFill>
                    <a:srgbClr val="C02FB8"/>
                  </a:solidFill>
                </a:uFill>
                <a:latin typeface="Calibri"/>
                <a:cs typeface="Calibri"/>
              </a:rPr>
              <a:t>form</a:t>
            </a:r>
            <a:endParaRPr sz="2741" dirty="0">
              <a:latin typeface="Calibri"/>
              <a:cs typeface="Calibri"/>
            </a:endParaRPr>
          </a:p>
        </p:txBody>
      </p:sp>
      <p:sp>
        <p:nvSpPr>
          <p:cNvPr id="21" name="object 21"/>
          <p:cNvSpPr txBox="1"/>
          <p:nvPr/>
        </p:nvSpPr>
        <p:spPr>
          <a:xfrm>
            <a:off x="13488390" y="2565004"/>
            <a:ext cx="1165910" cy="1284870"/>
          </a:xfrm>
          <a:prstGeom prst="rect">
            <a:avLst/>
          </a:prstGeom>
        </p:spPr>
        <p:txBody>
          <a:bodyPr vert="horz" wrap="square" lIns="0" tIns="19335" rIns="0" bIns="0" rtlCol="0">
            <a:spAutoFit/>
          </a:bodyPr>
          <a:lstStyle/>
          <a:p>
            <a:pPr marL="19336">
              <a:spcBef>
                <a:spcPts val="152"/>
              </a:spcBef>
            </a:pPr>
            <a:r>
              <a:rPr sz="2741" b="1" dirty="0">
                <a:solidFill>
                  <a:srgbClr val="C02FB8"/>
                </a:solidFill>
                <a:latin typeface="Calibri"/>
                <a:cs typeface="Calibri"/>
              </a:rPr>
              <a:t>7</a:t>
            </a:r>
            <a:endParaRPr sz="2741">
              <a:latin typeface="Calibri"/>
              <a:cs typeface="Calibri"/>
            </a:endParaRPr>
          </a:p>
          <a:p>
            <a:pPr marL="19336"/>
            <a:r>
              <a:rPr sz="2741" b="1" dirty="0">
                <a:solidFill>
                  <a:srgbClr val="C02FB8"/>
                </a:solidFill>
                <a:latin typeface="Calibri"/>
                <a:cs typeface="Calibri"/>
              </a:rPr>
              <a:t>Flip</a:t>
            </a:r>
            <a:r>
              <a:rPr sz="2741" b="1" spc="-145" dirty="0">
                <a:solidFill>
                  <a:srgbClr val="C02FB8"/>
                </a:solidFill>
                <a:latin typeface="Calibri"/>
                <a:cs typeface="Calibri"/>
              </a:rPr>
              <a:t> </a:t>
            </a:r>
            <a:r>
              <a:rPr sz="2741" b="1" dirty="0">
                <a:solidFill>
                  <a:srgbClr val="C02FB8"/>
                </a:solidFill>
                <a:latin typeface="Calibri"/>
                <a:cs typeface="Calibri"/>
              </a:rPr>
              <a:t>bits</a:t>
            </a:r>
            <a:endParaRPr sz="2741">
              <a:latin typeface="Calibri"/>
              <a:cs typeface="Calibri"/>
            </a:endParaRPr>
          </a:p>
          <a:p>
            <a:pPr marL="19336">
              <a:spcBef>
                <a:spcPts val="38"/>
              </a:spcBef>
            </a:pPr>
            <a:r>
              <a:rPr sz="2741" b="1" dirty="0">
                <a:solidFill>
                  <a:srgbClr val="C02FB8"/>
                </a:solidFill>
                <a:latin typeface="Calibri"/>
                <a:cs typeface="Calibri"/>
              </a:rPr>
              <a:t>Add</a:t>
            </a:r>
            <a:r>
              <a:rPr sz="2741" b="1" spc="-91" dirty="0">
                <a:solidFill>
                  <a:srgbClr val="C02FB8"/>
                </a:solidFill>
                <a:latin typeface="Calibri"/>
                <a:cs typeface="Calibri"/>
              </a:rPr>
              <a:t> </a:t>
            </a:r>
            <a:r>
              <a:rPr sz="2741" b="1" dirty="0">
                <a:solidFill>
                  <a:srgbClr val="C02FB8"/>
                </a:solidFill>
                <a:latin typeface="Calibri"/>
                <a:cs typeface="Calibri"/>
              </a:rPr>
              <a:t>1</a:t>
            </a:r>
            <a:endParaRPr sz="2741">
              <a:latin typeface="Calibri"/>
              <a:cs typeface="Calibri"/>
            </a:endParaRPr>
          </a:p>
        </p:txBody>
      </p:sp>
      <p:sp>
        <p:nvSpPr>
          <p:cNvPr id="22" name="object 22"/>
          <p:cNvSpPr txBox="1"/>
          <p:nvPr/>
        </p:nvSpPr>
        <p:spPr>
          <a:xfrm>
            <a:off x="14849879" y="2565003"/>
            <a:ext cx="2617014" cy="1284870"/>
          </a:xfrm>
          <a:prstGeom prst="rect">
            <a:avLst/>
          </a:prstGeom>
        </p:spPr>
        <p:txBody>
          <a:bodyPr vert="horz" wrap="square" lIns="0" tIns="19335" rIns="0" bIns="0" rtlCol="0">
            <a:spAutoFit/>
          </a:bodyPr>
          <a:lstStyle/>
          <a:p>
            <a:pPr marL="29004">
              <a:spcBef>
                <a:spcPts val="152"/>
              </a:spcBef>
            </a:pPr>
            <a:r>
              <a:rPr sz="2741" b="1" dirty="0">
                <a:solidFill>
                  <a:srgbClr val="C02FB8"/>
                </a:solidFill>
                <a:latin typeface="Calibri"/>
                <a:cs typeface="Calibri"/>
              </a:rPr>
              <a:t>0111</a:t>
            </a:r>
            <a:endParaRPr sz="2741" dirty="0">
              <a:latin typeface="Calibri"/>
              <a:cs typeface="Calibri"/>
            </a:endParaRPr>
          </a:p>
          <a:p>
            <a:pPr marL="19336"/>
            <a:r>
              <a:rPr sz="2741" b="1" spc="-122" dirty="0">
                <a:solidFill>
                  <a:srgbClr val="C02FB8"/>
                </a:solidFill>
                <a:latin typeface="Calibri"/>
                <a:cs typeface="Calibri"/>
              </a:rPr>
              <a:t> </a:t>
            </a:r>
            <a:r>
              <a:rPr sz="2741" b="1" spc="-8" dirty="0">
                <a:solidFill>
                  <a:srgbClr val="C02FB8"/>
                </a:solidFill>
                <a:latin typeface="Calibri"/>
                <a:cs typeface="Calibri"/>
              </a:rPr>
              <a:t>1000</a:t>
            </a:r>
            <a:endParaRPr lang="en-US" sz="2741" dirty="0">
              <a:latin typeface="Calibri"/>
              <a:cs typeface="Calibri"/>
            </a:endParaRPr>
          </a:p>
          <a:p>
            <a:pPr marL="19336"/>
            <a:r>
              <a:rPr sz="2741" b="1" spc="-46" dirty="0">
                <a:solidFill>
                  <a:srgbClr val="C02FB8"/>
                </a:solidFill>
                <a:latin typeface="Calibri"/>
                <a:cs typeface="Calibri"/>
              </a:rPr>
              <a:t> </a:t>
            </a:r>
            <a:r>
              <a:rPr sz="2741" b="1" dirty="0">
                <a:solidFill>
                  <a:srgbClr val="C02FB8"/>
                </a:solidFill>
                <a:latin typeface="Calibri"/>
                <a:cs typeface="Calibri"/>
              </a:rPr>
              <a:t>1001</a:t>
            </a:r>
            <a:r>
              <a:rPr sz="2741" b="1" spc="548" dirty="0">
                <a:solidFill>
                  <a:srgbClr val="C02FB8"/>
                </a:solidFill>
                <a:latin typeface="Calibri"/>
                <a:cs typeface="Calibri"/>
              </a:rPr>
              <a:t> </a:t>
            </a:r>
            <a:r>
              <a:rPr sz="2741" dirty="0">
                <a:solidFill>
                  <a:srgbClr val="C02FB8"/>
                </a:solidFill>
                <a:latin typeface="Wingdings"/>
                <a:cs typeface="Wingdings"/>
              </a:rPr>
              <a:t></a:t>
            </a:r>
            <a:r>
              <a:rPr sz="2741" b="1" dirty="0">
                <a:solidFill>
                  <a:srgbClr val="C02FB8"/>
                </a:solidFill>
                <a:latin typeface="Calibri"/>
                <a:cs typeface="Calibri"/>
              </a:rPr>
              <a:t>(2)</a:t>
            </a:r>
            <a:endParaRPr sz="2741" dirty="0">
              <a:latin typeface="Calibri"/>
              <a:cs typeface="Calibri"/>
            </a:endParaRPr>
          </a:p>
        </p:txBody>
      </p:sp>
      <p:sp>
        <p:nvSpPr>
          <p:cNvPr id="23" name="object 23"/>
          <p:cNvSpPr txBox="1"/>
          <p:nvPr/>
        </p:nvSpPr>
        <p:spPr>
          <a:xfrm>
            <a:off x="13488390" y="3818309"/>
            <a:ext cx="2884805" cy="2160303"/>
          </a:xfrm>
          <a:prstGeom prst="rect">
            <a:avLst/>
          </a:prstGeom>
        </p:spPr>
        <p:txBody>
          <a:bodyPr vert="horz" wrap="square" lIns="0" tIns="19335" rIns="0" bIns="0" rtlCol="0">
            <a:spAutoFit/>
          </a:bodyPr>
          <a:lstStyle/>
          <a:p>
            <a:pPr marL="19336" marR="582006">
              <a:spcBef>
                <a:spcPts val="152"/>
              </a:spcBef>
            </a:pPr>
            <a:r>
              <a:rPr sz="2741" b="1" dirty="0">
                <a:solidFill>
                  <a:srgbClr val="C02FB8"/>
                </a:solidFill>
                <a:latin typeface="Calibri"/>
                <a:cs typeface="Calibri"/>
              </a:rPr>
              <a:t>(1),(2)</a:t>
            </a:r>
            <a:r>
              <a:rPr sz="2741" b="1" spc="-84" dirty="0">
                <a:solidFill>
                  <a:srgbClr val="C02FB8"/>
                </a:solidFill>
                <a:latin typeface="Calibri"/>
                <a:cs typeface="Calibri"/>
              </a:rPr>
              <a:t> </a:t>
            </a:r>
            <a:r>
              <a:rPr sz="2741" b="1" spc="-15" dirty="0">
                <a:solidFill>
                  <a:srgbClr val="C02FB8"/>
                </a:solidFill>
                <a:latin typeface="Calibri"/>
                <a:cs typeface="Calibri"/>
              </a:rPr>
              <a:t>are</a:t>
            </a:r>
            <a:r>
              <a:rPr sz="2741" b="1" spc="-76" dirty="0">
                <a:solidFill>
                  <a:srgbClr val="C02FB8"/>
                </a:solidFill>
                <a:latin typeface="Calibri"/>
                <a:cs typeface="Calibri"/>
              </a:rPr>
              <a:t> </a:t>
            </a:r>
            <a:r>
              <a:rPr sz="2741" b="1" dirty="0">
                <a:solidFill>
                  <a:srgbClr val="C02FB8"/>
                </a:solidFill>
                <a:latin typeface="Calibri"/>
                <a:cs typeface="Calibri"/>
              </a:rPr>
              <a:t>same </a:t>
            </a:r>
            <a:r>
              <a:rPr sz="2741" b="1" spc="-594" dirty="0">
                <a:solidFill>
                  <a:srgbClr val="C02FB8"/>
                </a:solidFill>
                <a:latin typeface="Calibri"/>
                <a:cs typeface="Calibri"/>
              </a:rPr>
              <a:t> </a:t>
            </a:r>
            <a:r>
              <a:rPr sz="2741" b="1" spc="-8" dirty="0">
                <a:solidFill>
                  <a:srgbClr val="C02FB8"/>
                </a:solidFill>
                <a:latin typeface="Calibri"/>
                <a:cs typeface="Calibri"/>
              </a:rPr>
              <a:t>(or)</a:t>
            </a:r>
            <a:endParaRPr sz="2741">
              <a:latin typeface="Calibri"/>
              <a:cs typeface="Calibri"/>
            </a:endParaRPr>
          </a:p>
          <a:p>
            <a:pPr marL="19336">
              <a:lnSpc>
                <a:spcPts val="5017"/>
              </a:lnSpc>
            </a:pPr>
            <a:r>
              <a:rPr sz="4263" b="1" spc="-8" dirty="0">
                <a:solidFill>
                  <a:srgbClr val="3333FF"/>
                </a:solidFill>
                <a:latin typeface="Calibri"/>
                <a:cs typeface="Calibri"/>
              </a:rPr>
              <a:t>~a=-(a+1)</a:t>
            </a:r>
            <a:endParaRPr sz="4263">
              <a:latin typeface="Calibri"/>
              <a:cs typeface="Calibri"/>
            </a:endParaRPr>
          </a:p>
          <a:p>
            <a:pPr marL="19336"/>
            <a:r>
              <a:rPr sz="4263" b="1" spc="-8" dirty="0">
                <a:solidFill>
                  <a:srgbClr val="3333FF"/>
                </a:solidFill>
                <a:latin typeface="Calibri"/>
                <a:cs typeface="Calibri"/>
              </a:rPr>
              <a:t>~6=-(6+1)=-7</a:t>
            </a:r>
            <a:endParaRPr sz="4263">
              <a:latin typeface="Calibri"/>
              <a:cs typeface="Calibri"/>
            </a:endParaRPr>
          </a:p>
        </p:txBody>
      </p:sp>
      <p:sp>
        <p:nvSpPr>
          <p:cNvPr id="24" name="object 24"/>
          <p:cNvSpPr txBox="1">
            <a:spLocks noGrp="1"/>
          </p:cNvSpPr>
          <p:nvPr>
            <p:ph type="title"/>
          </p:nvPr>
        </p:nvSpPr>
        <p:spPr>
          <a:xfrm>
            <a:off x="3803795" y="289613"/>
            <a:ext cx="9126196" cy="758188"/>
          </a:xfrm>
          <a:prstGeom prst="rect">
            <a:avLst/>
          </a:prstGeom>
        </p:spPr>
        <p:txBody>
          <a:bodyPr vert="horz" wrap="square" lIns="0" tIns="19335" rIns="0" bIns="0" rtlCol="0" anchor="ctr">
            <a:spAutoFit/>
          </a:bodyPr>
          <a:lstStyle/>
          <a:p>
            <a:pPr marL="19336">
              <a:spcBef>
                <a:spcPts val="152"/>
              </a:spcBef>
            </a:pPr>
            <a:r>
              <a:rPr sz="4800" u="heavy" spc="-8" dirty="0">
                <a:solidFill>
                  <a:srgbClr val="FF0000"/>
                </a:solidFill>
                <a:uFill>
                  <a:solidFill>
                    <a:srgbClr val="000000"/>
                  </a:solidFill>
                </a:uFill>
                <a:latin typeface="Times New Roman" panose="02020603050405020304" pitchFamily="18" charset="0"/>
                <a:cs typeface="Times New Roman" panose="02020603050405020304" pitchFamily="18" charset="0"/>
              </a:rPr>
              <a:t>Bitwise</a:t>
            </a:r>
            <a:r>
              <a:rPr sz="4800" u="heavy" spc="-61" dirty="0">
                <a:solidFill>
                  <a:srgbClr val="FF0000"/>
                </a:solidFill>
                <a:uFill>
                  <a:solidFill>
                    <a:srgbClr val="000000"/>
                  </a:solidFill>
                </a:uFill>
                <a:latin typeface="Times New Roman" panose="02020603050405020304" pitchFamily="18" charset="0"/>
                <a:cs typeface="Times New Roman" panose="02020603050405020304" pitchFamily="18" charset="0"/>
              </a:rPr>
              <a:t> </a:t>
            </a:r>
            <a:r>
              <a:rPr sz="4800" u="heavy" spc="-38" dirty="0">
                <a:solidFill>
                  <a:srgbClr val="FF0000"/>
                </a:solidFill>
                <a:uFill>
                  <a:solidFill>
                    <a:srgbClr val="000000"/>
                  </a:solidFill>
                </a:uFill>
                <a:latin typeface="Times New Roman" panose="02020603050405020304" pitchFamily="18" charset="0"/>
                <a:cs typeface="Times New Roman" panose="02020603050405020304" pitchFamily="18" charset="0"/>
              </a:rPr>
              <a:t>operators-example</a:t>
            </a:r>
            <a:endParaRPr sz="48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A4EFB48-C6E9-E62B-7995-50D51FC076F2}"/>
              </a:ext>
            </a:extLst>
          </p:cNvPr>
          <p:cNvSpPr>
            <a:spLocks noGrp="1"/>
          </p:cNvSpPr>
          <p:nvPr>
            <p:ph type="sldNum" sz="quarter" idx="12"/>
          </p:nvPr>
        </p:nvSpPr>
        <p:spPr/>
        <p:txBody>
          <a:bodyPr/>
          <a:lstStyle/>
          <a:p>
            <a:fld id="{B6F15528-21DE-4FAA-801E-634DDDAF4B2B}" type="slidenum">
              <a:rPr lang="en-US" smtClean="0"/>
              <a:pPr/>
              <a:t>86</a:t>
            </a:fld>
            <a:endParaRPr lang="en-US"/>
          </a:p>
        </p:txBody>
      </p:sp>
      <p:sp>
        <p:nvSpPr>
          <p:cNvPr id="3" name="object 4">
            <a:extLst>
              <a:ext uri="{FF2B5EF4-FFF2-40B4-BE49-F238E27FC236}">
                <a16:creationId xmlns:a16="http://schemas.microsoft.com/office/drawing/2014/main" xmlns="" id="{327AADFB-CE83-A986-923E-9A6FE157BD3F}"/>
              </a:ext>
            </a:extLst>
          </p:cNvPr>
          <p:cNvSpPr/>
          <p:nvPr/>
        </p:nvSpPr>
        <p:spPr>
          <a:xfrm>
            <a:off x="5350573" y="323950"/>
            <a:ext cx="10483002" cy="1074383"/>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5177" b="1" kern="100" dirty="0">
                <a:latin typeface="Times New Roman" panose="02020603050405020304" pitchFamily="18" charset="0"/>
                <a:ea typeface="Calibri" panose="020F0502020204030204" pitchFamily="34" charset="0"/>
                <a:cs typeface="Times New Roman" panose="02020603050405020304" pitchFamily="18" charset="0"/>
              </a:rPr>
              <a:t>Conditional /Ternary Operator(?:)</a:t>
            </a:r>
            <a:endParaRPr lang="en-IN" sz="5177"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FDA5DC2D-9116-A5C6-86F3-D05CF0718D59}"/>
              </a:ext>
            </a:extLst>
          </p:cNvPr>
          <p:cNvSpPr txBox="1"/>
          <p:nvPr/>
        </p:nvSpPr>
        <p:spPr>
          <a:xfrm>
            <a:off x="1215951" y="1692102"/>
            <a:ext cx="15337704" cy="7155805"/>
          </a:xfrm>
          <a:prstGeom prst="rect">
            <a:avLst/>
          </a:prstGeom>
          <a:noFill/>
        </p:spPr>
        <p:txBody>
          <a:bodyPr wrap="square">
            <a:spAutoFit/>
          </a:bodyPr>
          <a:lstStyle/>
          <a:p>
            <a:pPr marL="956944" marR="5080" indent="-229235">
              <a:lnSpc>
                <a:spcPts val="3040"/>
              </a:lnSpc>
              <a:spcBef>
                <a:spcPts val="940"/>
              </a:spcBef>
              <a:buSzPct val="96428"/>
              <a:buFont typeface="Wingdings"/>
              <a:buChar char=""/>
              <a:tabLst>
                <a:tab pos="1008380" algn="l"/>
              </a:tabLst>
            </a:pPr>
            <a:r>
              <a:rPr lang="en-US" sz="3400" spc="-40" dirty="0">
                <a:latin typeface="Times New Roman" panose="02020603050405020304" pitchFamily="18" charset="0"/>
                <a:cs typeface="Times New Roman" panose="02020603050405020304" pitchFamily="18" charset="0"/>
              </a:rPr>
              <a:t>Ternary</a:t>
            </a:r>
            <a:r>
              <a:rPr lang="en-US" sz="3400" spc="15" dirty="0">
                <a:latin typeface="Times New Roman" panose="02020603050405020304" pitchFamily="18" charset="0"/>
                <a:cs typeface="Times New Roman" panose="02020603050405020304" pitchFamily="18" charset="0"/>
              </a:rPr>
              <a:t> </a:t>
            </a:r>
            <a:r>
              <a:rPr lang="en-US" sz="3400" spc="-20" dirty="0">
                <a:latin typeface="Times New Roman" panose="02020603050405020304" pitchFamily="18" charset="0"/>
                <a:cs typeface="Times New Roman" panose="02020603050405020304" pitchFamily="18" charset="0"/>
              </a:rPr>
              <a:t>operator</a:t>
            </a:r>
            <a:r>
              <a:rPr lang="en-US" sz="3400"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is</a:t>
            </a:r>
            <a:r>
              <a:rPr lang="en-US" sz="3400" spc="15"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a</a:t>
            </a:r>
            <a:r>
              <a:rPr lang="en-US" sz="3400" spc="5" dirty="0">
                <a:latin typeface="Times New Roman" panose="02020603050405020304" pitchFamily="18" charset="0"/>
                <a:cs typeface="Times New Roman" panose="02020603050405020304" pitchFamily="18" charset="0"/>
              </a:rPr>
              <a:t> </a:t>
            </a:r>
            <a:r>
              <a:rPr lang="en-US" sz="3400" spc="-10" dirty="0">
                <a:latin typeface="Times New Roman" panose="02020603050405020304" pitchFamily="18" charset="0"/>
                <a:cs typeface="Times New Roman" panose="02020603050405020304" pitchFamily="18" charset="0"/>
              </a:rPr>
              <a:t>shorthand</a:t>
            </a:r>
            <a:r>
              <a:rPr lang="en-US" sz="3400" spc="50" dirty="0">
                <a:latin typeface="Times New Roman" panose="02020603050405020304" pitchFamily="18" charset="0"/>
                <a:cs typeface="Times New Roman" panose="02020603050405020304" pitchFamily="18" charset="0"/>
              </a:rPr>
              <a:t> </a:t>
            </a:r>
            <a:r>
              <a:rPr lang="en-US" sz="3400" spc="-20" dirty="0">
                <a:latin typeface="Times New Roman" panose="02020603050405020304" pitchFamily="18" charset="0"/>
                <a:cs typeface="Times New Roman" panose="02020603050405020304" pitchFamily="18" charset="0"/>
              </a:rPr>
              <a:t>version</a:t>
            </a:r>
            <a:r>
              <a:rPr lang="en-US" sz="3400" spc="5"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of</a:t>
            </a:r>
            <a:r>
              <a:rPr lang="en-US" sz="3400"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if-else</a:t>
            </a:r>
            <a:r>
              <a:rPr lang="en-US" sz="3400" spc="20" dirty="0">
                <a:latin typeface="Times New Roman" panose="02020603050405020304" pitchFamily="18" charset="0"/>
                <a:cs typeface="Times New Roman" panose="02020603050405020304" pitchFamily="18" charset="0"/>
              </a:rPr>
              <a:t> </a:t>
            </a:r>
            <a:r>
              <a:rPr lang="en-US" sz="3400" spc="-20" dirty="0">
                <a:latin typeface="Times New Roman" panose="02020603050405020304" pitchFamily="18" charset="0"/>
                <a:cs typeface="Times New Roman" panose="02020603050405020304" pitchFamily="18" charset="0"/>
              </a:rPr>
              <a:t>statement.</a:t>
            </a:r>
            <a:r>
              <a:rPr lang="en-US" sz="3400" spc="30"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It</a:t>
            </a:r>
            <a:r>
              <a:rPr lang="en-US" sz="3400" dirty="0">
                <a:latin typeface="Times New Roman" panose="02020603050405020304" pitchFamily="18" charset="0"/>
                <a:cs typeface="Times New Roman" panose="02020603050405020304" pitchFamily="18" charset="0"/>
              </a:rPr>
              <a:t> </a:t>
            </a:r>
            <a:r>
              <a:rPr lang="en-US" sz="3400" spc="-10" dirty="0">
                <a:latin typeface="Times New Roman" panose="02020603050405020304" pitchFamily="18" charset="0"/>
                <a:cs typeface="Times New Roman" panose="02020603050405020304" pitchFamily="18" charset="0"/>
              </a:rPr>
              <a:t>has </a:t>
            </a:r>
            <a:r>
              <a:rPr lang="en-US" sz="3400" spc="-615" dirty="0">
                <a:latin typeface="Times New Roman" panose="02020603050405020304" pitchFamily="18" charset="0"/>
                <a:cs typeface="Times New Roman" panose="02020603050405020304" pitchFamily="18" charset="0"/>
              </a:rPr>
              <a:t> </a:t>
            </a:r>
            <a:r>
              <a:rPr lang="en-US" sz="3400" spc="-15" dirty="0">
                <a:latin typeface="Times New Roman" panose="02020603050405020304" pitchFamily="18" charset="0"/>
                <a:cs typeface="Times New Roman" panose="02020603050405020304" pitchFamily="18" charset="0"/>
              </a:rPr>
              <a:t>three</a:t>
            </a:r>
            <a:r>
              <a:rPr lang="en-US" sz="3400" spc="10" dirty="0">
                <a:latin typeface="Times New Roman" panose="02020603050405020304" pitchFamily="18" charset="0"/>
                <a:cs typeface="Times New Roman" panose="02020603050405020304" pitchFamily="18" charset="0"/>
              </a:rPr>
              <a:t> </a:t>
            </a:r>
            <a:r>
              <a:rPr lang="en-US" sz="3400" spc="-15" dirty="0">
                <a:latin typeface="Times New Roman" panose="02020603050405020304" pitchFamily="18" charset="0"/>
                <a:cs typeface="Times New Roman" panose="02020603050405020304" pitchFamily="18" charset="0"/>
              </a:rPr>
              <a:t>operands</a:t>
            </a:r>
            <a:r>
              <a:rPr lang="en-US" sz="3400" spc="30"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and</a:t>
            </a:r>
            <a:r>
              <a:rPr lang="en-US" sz="3400" spc="10" dirty="0">
                <a:latin typeface="Times New Roman" panose="02020603050405020304" pitchFamily="18" charset="0"/>
                <a:cs typeface="Times New Roman" panose="02020603050405020304" pitchFamily="18" charset="0"/>
              </a:rPr>
              <a:t> </a:t>
            </a:r>
            <a:r>
              <a:rPr lang="en-US" sz="3400" spc="-10" dirty="0">
                <a:latin typeface="Times New Roman" panose="02020603050405020304" pitchFamily="18" charset="0"/>
                <a:cs typeface="Times New Roman" panose="02020603050405020304" pitchFamily="18" charset="0"/>
              </a:rPr>
              <a:t>hence</a:t>
            </a:r>
            <a:r>
              <a:rPr lang="en-US" sz="3400" spc="5" dirty="0">
                <a:latin typeface="Times New Roman" panose="02020603050405020304" pitchFamily="18" charset="0"/>
                <a:cs typeface="Times New Roman" panose="02020603050405020304" pitchFamily="18" charset="0"/>
              </a:rPr>
              <a:t> </a:t>
            </a:r>
            <a:r>
              <a:rPr lang="en-US" sz="3400" spc="-5" dirty="0">
                <a:latin typeface="Times New Roman" panose="02020603050405020304" pitchFamily="18" charset="0"/>
                <a:cs typeface="Times New Roman" panose="02020603050405020304" pitchFamily="18" charset="0"/>
              </a:rPr>
              <a:t>the</a:t>
            </a:r>
            <a:r>
              <a:rPr lang="en-US" sz="3400" spc="5" dirty="0">
                <a:latin typeface="Times New Roman" panose="02020603050405020304" pitchFamily="18" charset="0"/>
                <a:cs typeface="Times New Roman" panose="02020603050405020304" pitchFamily="18" charset="0"/>
              </a:rPr>
              <a:t> </a:t>
            </a:r>
            <a:r>
              <a:rPr lang="en-US" sz="3400" spc="-10" dirty="0">
                <a:latin typeface="Times New Roman" panose="02020603050405020304" pitchFamily="18" charset="0"/>
                <a:cs typeface="Times New Roman" panose="02020603050405020304" pitchFamily="18" charset="0"/>
              </a:rPr>
              <a:t>name</a:t>
            </a:r>
            <a:r>
              <a:rPr lang="en-US" sz="3400" spc="5" dirty="0">
                <a:latin typeface="Times New Roman" panose="02020603050405020304" pitchFamily="18" charset="0"/>
                <a:cs typeface="Times New Roman" panose="02020603050405020304" pitchFamily="18" charset="0"/>
              </a:rPr>
              <a:t> </a:t>
            </a:r>
            <a:r>
              <a:rPr lang="en-US" sz="3400" spc="-30" dirty="0">
                <a:latin typeface="Times New Roman" panose="02020603050405020304" pitchFamily="18" charset="0"/>
                <a:cs typeface="Times New Roman" panose="02020603050405020304" pitchFamily="18" charset="0"/>
              </a:rPr>
              <a:t>ternary.</a:t>
            </a:r>
            <a:endParaRPr lang="en-US" sz="3400" dirty="0">
              <a:latin typeface="Times New Roman" panose="02020603050405020304" pitchFamily="18" charset="0"/>
              <a:cs typeface="Times New Roman" panose="02020603050405020304" pitchFamily="18" charset="0"/>
            </a:endParaRPr>
          </a:p>
          <a:p>
            <a:pPr marL="1185545">
              <a:lnSpc>
                <a:spcPct val="100000"/>
              </a:lnSpc>
              <a:spcBef>
                <a:spcPts val="40"/>
              </a:spcBef>
              <a:tabLst>
                <a:tab pos="2575560" algn="l"/>
              </a:tabLst>
            </a:pPr>
            <a:r>
              <a:rPr lang="en-US" sz="3400" b="1" i="1" spc="-15" dirty="0">
                <a:solidFill>
                  <a:srgbClr val="C02FB8"/>
                </a:solidFill>
                <a:latin typeface="Times New Roman" panose="02020603050405020304" pitchFamily="18" charset="0"/>
                <a:cs typeface="Times New Roman" panose="02020603050405020304" pitchFamily="18" charset="0"/>
              </a:rPr>
              <a:t>syntax:	</a:t>
            </a:r>
            <a:r>
              <a:rPr lang="en-US" sz="3400" b="1" i="1" dirty="0" err="1">
                <a:solidFill>
                  <a:srgbClr val="C02FB8"/>
                </a:solidFill>
                <a:latin typeface="Times New Roman" panose="02020603050405020304" pitchFamily="18" charset="0"/>
                <a:cs typeface="Times New Roman" panose="02020603050405020304" pitchFamily="18" charset="0"/>
              </a:rPr>
              <a:t>booleanExpression</a:t>
            </a:r>
            <a:r>
              <a:rPr lang="en-US" sz="3400" b="1" i="1" dirty="0">
                <a:solidFill>
                  <a:srgbClr val="C02FB8"/>
                </a:solidFill>
                <a:latin typeface="Times New Roman" panose="02020603050405020304" pitchFamily="18" charset="0"/>
                <a:cs typeface="Times New Roman" panose="02020603050405020304" pitchFamily="18" charset="0"/>
              </a:rPr>
              <a:t>?</a:t>
            </a:r>
            <a:r>
              <a:rPr lang="en-US" sz="3400" b="1" i="1" spc="-35" dirty="0">
                <a:solidFill>
                  <a:srgbClr val="C02FB8"/>
                </a:solidFill>
                <a:latin typeface="Times New Roman" panose="02020603050405020304" pitchFamily="18" charset="0"/>
                <a:cs typeface="Times New Roman" panose="02020603050405020304" pitchFamily="18" charset="0"/>
              </a:rPr>
              <a:t> </a:t>
            </a:r>
            <a:r>
              <a:rPr lang="en-US" sz="3400" b="1" i="1" spc="-10" dirty="0">
                <a:solidFill>
                  <a:srgbClr val="C02FB8"/>
                </a:solidFill>
                <a:latin typeface="Times New Roman" panose="02020603050405020304" pitchFamily="18" charset="0"/>
                <a:cs typeface="Times New Roman" panose="02020603050405020304" pitchFamily="18" charset="0"/>
              </a:rPr>
              <a:t>expression1:</a:t>
            </a:r>
            <a:r>
              <a:rPr lang="en-US" sz="3400" b="1" i="1" spc="-30" dirty="0">
                <a:solidFill>
                  <a:srgbClr val="C02FB8"/>
                </a:solidFill>
                <a:latin typeface="Times New Roman" panose="02020603050405020304" pitchFamily="18" charset="0"/>
                <a:cs typeface="Times New Roman" panose="02020603050405020304" pitchFamily="18" charset="0"/>
              </a:rPr>
              <a:t> </a:t>
            </a:r>
            <a:r>
              <a:rPr lang="en-US" sz="3400" b="1" i="1" spc="-10" dirty="0">
                <a:solidFill>
                  <a:srgbClr val="C02FB8"/>
                </a:solidFill>
                <a:latin typeface="Times New Roman" panose="02020603050405020304" pitchFamily="18" charset="0"/>
                <a:cs typeface="Times New Roman" panose="02020603050405020304" pitchFamily="18" charset="0"/>
              </a:rPr>
              <a:t>expression2</a:t>
            </a:r>
            <a:endParaRPr lang="en-US" sz="3400" dirty="0">
              <a:latin typeface="Times New Roman" panose="02020603050405020304" pitchFamily="18" charset="0"/>
              <a:cs typeface="Times New Roman" panose="02020603050405020304" pitchFamily="18" charset="0"/>
            </a:endParaRPr>
          </a:p>
          <a:p>
            <a:pPr marL="12700" marR="7816850">
              <a:lnSpc>
                <a:spcPct val="100000"/>
              </a:lnSpc>
              <a:spcBef>
                <a:spcPts val="860"/>
              </a:spcBef>
            </a:pPr>
            <a:r>
              <a:rPr lang="en-US" sz="3600" b="1" spc="-10" dirty="0">
                <a:solidFill>
                  <a:srgbClr val="0000FF"/>
                </a:solidFill>
                <a:latin typeface="Times New Roman" panose="02020603050405020304" pitchFamily="18" charset="0"/>
                <a:cs typeface="Times New Roman" panose="02020603050405020304" pitchFamily="18" charset="0"/>
              </a:rPr>
              <a:t>#include </a:t>
            </a:r>
            <a:r>
              <a:rPr lang="en-US" sz="3600" b="1" spc="-15" dirty="0">
                <a:solidFill>
                  <a:srgbClr val="0000FF"/>
                </a:solidFill>
                <a:latin typeface="Times New Roman" panose="02020603050405020304" pitchFamily="18" charset="0"/>
                <a:cs typeface="Times New Roman" panose="02020603050405020304" pitchFamily="18" charset="0"/>
              </a:rPr>
              <a:t>&lt;</a:t>
            </a:r>
            <a:r>
              <a:rPr lang="en-US" sz="3600" b="1" spc="-15" dirty="0" err="1">
                <a:solidFill>
                  <a:srgbClr val="0000FF"/>
                </a:solidFill>
                <a:latin typeface="Times New Roman" panose="02020603050405020304" pitchFamily="18" charset="0"/>
                <a:cs typeface="Times New Roman" panose="02020603050405020304" pitchFamily="18" charset="0"/>
              </a:rPr>
              <a:t>stdio.h</a:t>
            </a:r>
            <a:r>
              <a:rPr lang="en-US" sz="3600" b="1" spc="-15" dirty="0">
                <a:solidFill>
                  <a:srgbClr val="0000FF"/>
                </a:solidFill>
                <a:latin typeface="Times New Roman" panose="02020603050405020304" pitchFamily="18" charset="0"/>
                <a:cs typeface="Times New Roman" panose="02020603050405020304" pitchFamily="18" charset="0"/>
              </a:rPr>
              <a:t>&gt; </a:t>
            </a:r>
          </a:p>
          <a:p>
            <a:pPr marL="12700" marR="7816850">
              <a:lnSpc>
                <a:spcPct val="100000"/>
              </a:lnSpc>
              <a:spcBef>
                <a:spcPts val="860"/>
              </a:spcBef>
            </a:pPr>
            <a:r>
              <a:rPr lang="en-US" sz="3600" b="1" spc="-620" dirty="0">
                <a:solidFill>
                  <a:srgbClr val="0000FF"/>
                </a:solidFill>
                <a:latin typeface="Times New Roman" panose="02020603050405020304" pitchFamily="18" charset="0"/>
                <a:cs typeface="Times New Roman" panose="02020603050405020304" pitchFamily="18" charset="0"/>
              </a:rPr>
              <a:t> </a:t>
            </a:r>
            <a:r>
              <a:rPr lang="en-US" sz="3600" b="1" spc="-15" dirty="0">
                <a:solidFill>
                  <a:srgbClr val="0000FF"/>
                </a:solidFill>
                <a:latin typeface="Times New Roman" panose="02020603050405020304" pitchFamily="18" charset="0"/>
                <a:cs typeface="Times New Roman" panose="02020603050405020304" pitchFamily="18" charset="0"/>
              </a:rPr>
              <a:t>int</a:t>
            </a:r>
            <a:r>
              <a:rPr lang="en-US" sz="3600" b="1" spc="-5" dirty="0">
                <a:solidFill>
                  <a:srgbClr val="0000FF"/>
                </a:solidFill>
                <a:latin typeface="Times New Roman" panose="02020603050405020304" pitchFamily="18" charset="0"/>
                <a:cs typeface="Times New Roman" panose="02020603050405020304" pitchFamily="18" charset="0"/>
              </a:rPr>
              <a:t> main()</a:t>
            </a:r>
            <a:endParaRPr lang="en-US" sz="3600" dirty="0">
              <a:latin typeface="Times New Roman" panose="02020603050405020304" pitchFamily="18" charset="0"/>
              <a:cs typeface="Times New Roman" panose="02020603050405020304" pitchFamily="18" charset="0"/>
            </a:endParaRPr>
          </a:p>
          <a:p>
            <a:pPr marL="12700">
              <a:lnSpc>
                <a:spcPct val="100000"/>
              </a:lnSpc>
            </a:pPr>
            <a:r>
              <a:rPr lang="en-US" sz="3600" b="1" spc="-5" dirty="0">
                <a:solidFill>
                  <a:srgbClr val="0000FF"/>
                </a:solidFill>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12700" marR="5513070" indent="241935">
              <a:lnSpc>
                <a:spcPct val="100000"/>
              </a:lnSpc>
              <a:tabLst>
                <a:tab pos="1694180" algn="l"/>
              </a:tabLst>
            </a:pPr>
            <a:r>
              <a:rPr lang="en-US" sz="3600" b="1" spc="-15" dirty="0">
                <a:solidFill>
                  <a:srgbClr val="0000FF"/>
                </a:solidFill>
                <a:latin typeface="Times New Roman" panose="02020603050405020304" pitchFamily="18" charset="0"/>
                <a:cs typeface="Times New Roman" panose="02020603050405020304" pitchFamily="18" charset="0"/>
              </a:rPr>
              <a:t>int</a:t>
            </a:r>
            <a:r>
              <a:rPr lang="en-US" sz="3600" b="1" spc="20" dirty="0">
                <a:solidFill>
                  <a:srgbClr val="0000FF"/>
                </a:solidFill>
                <a:latin typeface="Times New Roman" panose="02020603050405020304" pitchFamily="18" charset="0"/>
                <a:cs typeface="Times New Roman" panose="02020603050405020304" pitchFamily="18" charset="0"/>
              </a:rPr>
              <a:t> </a:t>
            </a:r>
            <a:r>
              <a:rPr lang="en-US" sz="3600" b="1" spc="-5" dirty="0" err="1">
                <a:solidFill>
                  <a:srgbClr val="0000FF"/>
                </a:solidFill>
                <a:latin typeface="Times New Roman" panose="02020603050405020304" pitchFamily="18" charset="0"/>
                <a:cs typeface="Times New Roman" panose="02020603050405020304" pitchFamily="18" charset="0"/>
              </a:rPr>
              <a:t>a,b,c</a:t>
            </a:r>
            <a:r>
              <a:rPr lang="en-US" sz="3600" b="1" spc="-5" dirty="0">
                <a:solidFill>
                  <a:srgbClr val="0000FF"/>
                </a:solidFill>
                <a:latin typeface="Times New Roman" panose="02020603050405020304" pitchFamily="18" charset="0"/>
                <a:cs typeface="Times New Roman" panose="02020603050405020304" pitchFamily="18" charset="0"/>
              </a:rPr>
              <a:t>;	// </a:t>
            </a:r>
            <a:r>
              <a:rPr lang="en-US" sz="3600" b="1" spc="-10" dirty="0">
                <a:solidFill>
                  <a:srgbClr val="0000FF"/>
                </a:solidFill>
                <a:latin typeface="Times New Roman" panose="02020603050405020304" pitchFamily="18" charset="0"/>
                <a:cs typeface="Times New Roman" panose="02020603050405020304" pitchFamily="18" charset="0"/>
              </a:rPr>
              <a:t>variable declaration </a:t>
            </a:r>
            <a:r>
              <a:rPr lang="en-US" sz="3600" b="1" spc="-620" dirty="0">
                <a:solidFill>
                  <a:srgbClr val="0000FF"/>
                </a:solidFill>
                <a:latin typeface="Times New Roman" panose="02020603050405020304" pitchFamily="18" charset="0"/>
                <a:cs typeface="Times New Roman" panose="02020603050405020304" pitchFamily="18" charset="0"/>
              </a:rPr>
              <a:t> </a:t>
            </a:r>
          </a:p>
          <a:p>
            <a:pPr marL="12700" marR="5513070" indent="241935">
              <a:lnSpc>
                <a:spcPct val="100000"/>
              </a:lnSpc>
              <a:tabLst>
                <a:tab pos="1694180" algn="l"/>
              </a:tabLst>
            </a:pPr>
            <a:r>
              <a:rPr lang="en-US" sz="3600" b="1" spc="-20" dirty="0" err="1">
                <a:solidFill>
                  <a:srgbClr val="0000FF"/>
                </a:solidFill>
                <a:latin typeface="Times New Roman" panose="02020603050405020304" pitchFamily="18" charset="0"/>
                <a:cs typeface="Times New Roman" panose="02020603050405020304" pitchFamily="18" charset="0"/>
              </a:rPr>
              <a:t>printf</a:t>
            </a:r>
            <a:r>
              <a:rPr lang="en-US" sz="3600" b="1" spc="-20" dirty="0">
                <a:solidFill>
                  <a:srgbClr val="0000FF"/>
                </a:solidFill>
                <a:latin typeface="Times New Roman" panose="02020603050405020304" pitchFamily="18" charset="0"/>
                <a:cs typeface="Times New Roman" panose="02020603050405020304" pitchFamily="18" charset="0"/>
              </a:rPr>
              <a:t>(“enter</a:t>
            </a:r>
            <a:r>
              <a:rPr lang="en-US" sz="3600" b="1" spc="30" dirty="0">
                <a:solidFill>
                  <a:srgbClr val="0000FF"/>
                </a:solidFill>
                <a:latin typeface="Times New Roman" panose="02020603050405020304" pitchFamily="18" charset="0"/>
                <a:cs typeface="Times New Roman" panose="02020603050405020304" pitchFamily="18" charset="0"/>
              </a:rPr>
              <a:t> </a:t>
            </a:r>
            <a:r>
              <a:rPr lang="en-US" sz="3600" b="1" spc="-10" dirty="0">
                <a:solidFill>
                  <a:srgbClr val="0000FF"/>
                </a:solidFill>
                <a:latin typeface="Times New Roman" panose="02020603050405020304" pitchFamily="18" charset="0"/>
                <a:cs typeface="Times New Roman" panose="02020603050405020304" pitchFamily="18" charset="0"/>
              </a:rPr>
              <a:t>two</a:t>
            </a:r>
            <a:r>
              <a:rPr lang="en-US" sz="3600" b="1" dirty="0">
                <a:solidFill>
                  <a:srgbClr val="0000FF"/>
                </a:solidFill>
                <a:latin typeface="Times New Roman" panose="02020603050405020304" pitchFamily="18" charset="0"/>
                <a:cs typeface="Times New Roman" panose="02020603050405020304" pitchFamily="18" charset="0"/>
              </a:rPr>
              <a:t> </a:t>
            </a:r>
            <a:r>
              <a:rPr lang="en-US" sz="3600" b="1" spc="-10" dirty="0">
                <a:solidFill>
                  <a:srgbClr val="0000FF"/>
                </a:solidFill>
                <a:latin typeface="Times New Roman" panose="02020603050405020304" pitchFamily="18" charset="0"/>
                <a:cs typeface="Times New Roman" panose="02020603050405020304" pitchFamily="18" charset="0"/>
              </a:rPr>
              <a:t>numbers”);</a:t>
            </a:r>
            <a:endParaRPr lang="en-US" sz="3600" dirty="0">
              <a:latin typeface="Times New Roman" panose="02020603050405020304" pitchFamily="18" charset="0"/>
              <a:cs typeface="Times New Roman" panose="02020603050405020304" pitchFamily="18" charset="0"/>
            </a:endParaRPr>
          </a:p>
          <a:p>
            <a:pPr marL="254635" marR="5504180">
              <a:lnSpc>
                <a:spcPct val="100000"/>
              </a:lnSpc>
              <a:spcBef>
                <a:spcPts val="5"/>
              </a:spcBef>
            </a:pPr>
            <a:r>
              <a:rPr lang="en-US" sz="3600" b="1" spc="-5" dirty="0" err="1">
                <a:solidFill>
                  <a:srgbClr val="0000FF"/>
                </a:solidFill>
                <a:latin typeface="Times New Roman" panose="02020603050405020304" pitchFamily="18" charset="0"/>
                <a:cs typeface="Times New Roman" panose="02020603050405020304" pitchFamily="18" charset="0"/>
              </a:rPr>
              <a:t>scanf</a:t>
            </a:r>
            <a:r>
              <a:rPr lang="en-US" sz="3600" b="1" spc="-5" dirty="0">
                <a:solidFill>
                  <a:srgbClr val="0000FF"/>
                </a:solidFill>
                <a:latin typeface="Times New Roman" panose="02020603050405020304" pitchFamily="18" charset="0"/>
                <a:cs typeface="Times New Roman" panose="02020603050405020304" pitchFamily="18" charset="0"/>
              </a:rPr>
              <a:t>("%</a:t>
            </a:r>
            <a:r>
              <a:rPr lang="en-US" sz="3600" b="1" spc="-5" dirty="0" err="1">
                <a:solidFill>
                  <a:srgbClr val="0000FF"/>
                </a:solidFill>
                <a:latin typeface="Times New Roman" panose="02020603050405020304" pitchFamily="18" charset="0"/>
                <a:cs typeface="Times New Roman" panose="02020603050405020304" pitchFamily="18" charset="0"/>
              </a:rPr>
              <a:t>d%d</a:t>
            </a:r>
            <a:r>
              <a:rPr lang="en-US" sz="3600" b="1" spc="-5" dirty="0">
                <a:solidFill>
                  <a:srgbClr val="0000FF"/>
                </a:solidFill>
                <a:latin typeface="Times New Roman" panose="02020603050405020304" pitchFamily="18" charset="0"/>
                <a:cs typeface="Times New Roman" panose="02020603050405020304" pitchFamily="18" charset="0"/>
              </a:rPr>
              <a:t>",&amp;</a:t>
            </a:r>
            <a:r>
              <a:rPr lang="en-US" sz="3600" b="1" spc="-5" dirty="0" err="1">
                <a:solidFill>
                  <a:srgbClr val="0000FF"/>
                </a:solidFill>
                <a:latin typeface="Times New Roman" panose="02020603050405020304" pitchFamily="18" charset="0"/>
                <a:cs typeface="Times New Roman" panose="02020603050405020304" pitchFamily="18" charset="0"/>
              </a:rPr>
              <a:t>a,&amp;b</a:t>
            </a:r>
            <a:r>
              <a:rPr lang="en-US" sz="3600" b="1" spc="-5" dirty="0">
                <a:solidFill>
                  <a:srgbClr val="0000FF"/>
                </a:solidFill>
                <a:latin typeface="Times New Roman" panose="02020603050405020304" pitchFamily="18" charset="0"/>
                <a:cs typeface="Times New Roman" panose="02020603050405020304" pitchFamily="18" charset="0"/>
              </a:rPr>
              <a:t>); </a:t>
            </a:r>
            <a:r>
              <a:rPr lang="en-US" sz="3600" b="1" dirty="0">
                <a:solidFill>
                  <a:srgbClr val="0000FF"/>
                </a:solidFill>
                <a:latin typeface="Times New Roman" panose="02020603050405020304" pitchFamily="18" charset="0"/>
                <a:cs typeface="Times New Roman" panose="02020603050405020304" pitchFamily="18" charset="0"/>
              </a:rPr>
              <a:t> </a:t>
            </a:r>
          </a:p>
          <a:p>
            <a:pPr marL="254635" marR="5504180">
              <a:lnSpc>
                <a:spcPct val="100000"/>
              </a:lnSpc>
              <a:spcBef>
                <a:spcPts val="5"/>
              </a:spcBef>
            </a:pPr>
            <a:r>
              <a:rPr lang="en-US" sz="3600" b="1" spc="-5" dirty="0">
                <a:solidFill>
                  <a:srgbClr val="C02FB8"/>
                </a:solidFill>
                <a:latin typeface="Times New Roman" panose="02020603050405020304" pitchFamily="18" charset="0"/>
                <a:cs typeface="Times New Roman" panose="02020603050405020304" pitchFamily="18" charset="0"/>
              </a:rPr>
              <a:t>c=((a&gt;b)?(a):(b));</a:t>
            </a:r>
            <a:r>
              <a:rPr lang="en-US" sz="3600" b="1" spc="45" dirty="0">
                <a:solidFill>
                  <a:srgbClr val="C02FB8"/>
                </a:solidFill>
                <a:latin typeface="Times New Roman" panose="02020603050405020304" pitchFamily="18" charset="0"/>
                <a:cs typeface="Times New Roman" panose="02020603050405020304" pitchFamily="18" charset="0"/>
              </a:rPr>
              <a:t> </a:t>
            </a:r>
            <a:r>
              <a:rPr lang="en-US" sz="3600" b="1" spc="-5" dirty="0">
                <a:solidFill>
                  <a:srgbClr val="C02FB8"/>
                </a:solidFill>
                <a:latin typeface="Times New Roman" panose="02020603050405020304" pitchFamily="18" charset="0"/>
                <a:cs typeface="Times New Roman" panose="02020603050405020304" pitchFamily="18" charset="0"/>
              </a:rPr>
              <a:t>//</a:t>
            </a:r>
            <a:r>
              <a:rPr lang="en-US" sz="3600" b="1" spc="5" dirty="0">
                <a:solidFill>
                  <a:srgbClr val="C02FB8"/>
                </a:solidFill>
                <a:latin typeface="Times New Roman" panose="02020603050405020304" pitchFamily="18" charset="0"/>
                <a:cs typeface="Times New Roman" panose="02020603050405020304" pitchFamily="18" charset="0"/>
              </a:rPr>
              <a:t> </a:t>
            </a:r>
            <a:r>
              <a:rPr lang="en-US" sz="3600" b="1" spc="-5" dirty="0">
                <a:solidFill>
                  <a:srgbClr val="C02FB8"/>
                </a:solidFill>
                <a:latin typeface="Times New Roman" panose="02020603050405020304" pitchFamily="18" charset="0"/>
                <a:cs typeface="Times New Roman" panose="02020603050405020304" pitchFamily="18" charset="0"/>
              </a:rPr>
              <a:t>conditional</a:t>
            </a:r>
            <a:r>
              <a:rPr lang="en-US" sz="3600" b="1" spc="-35" dirty="0">
                <a:solidFill>
                  <a:srgbClr val="C02FB8"/>
                </a:solidFill>
                <a:latin typeface="Times New Roman" panose="02020603050405020304" pitchFamily="18" charset="0"/>
                <a:cs typeface="Times New Roman" panose="02020603050405020304" pitchFamily="18" charset="0"/>
              </a:rPr>
              <a:t> </a:t>
            </a:r>
            <a:r>
              <a:rPr lang="en-US" sz="3600" b="1" spc="-10" dirty="0">
                <a:solidFill>
                  <a:srgbClr val="C02FB8"/>
                </a:solidFill>
                <a:latin typeface="Times New Roman" panose="02020603050405020304" pitchFamily="18" charset="0"/>
                <a:cs typeface="Times New Roman" panose="02020603050405020304" pitchFamily="18" charset="0"/>
              </a:rPr>
              <a:t>operator </a:t>
            </a:r>
          </a:p>
          <a:p>
            <a:pPr marL="254635" marR="5504180">
              <a:lnSpc>
                <a:spcPct val="100000"/>
              </a:lnSpc>
              <a:spcBef>
                <a:spcPts val="5"/>
              </a:spcBef>
            </a:pPr>
            <a:r>
              <a:rPr lang="en-US" sz="3600" b="1" spc="-390" dirty="0">
                <a:solidFill>
                  <a:srgbClr val="C02FB8"/>
                </a:solidFill>
                <a:latin typeface="Times New Roman" panose="02020603050405020304" pitchFamily="18" charset="0"/>
                <a:cs typeface="Times New Roman" panose="02020603050405020304" pitchFamily="18" charset="0"/>
              </a:rPr>
              <a:t> </a:t>
            </a:r>
            <a:r>
              <a:rPr lang="en-US" sz="3600" b="1" spc="-5" dirty="0" err="1">
                <a:solidFill>
                  <a:srgbClr val="0000FF"/>
                </a:solidFill>
                <a:latin typeface="Times New Roman" panose="02020603050405020304" pitchFamily="18" charset="0"/>
                <a:cs typeface="Times New Roman" panose="02020603050405020304" pitchFamily="18" charset="0"/>
              </a:rPr>
              <a:t>printf</a:t>
            </a:r>
            <a:r>
              <a:rPr lang="en-US" sz="3600" b="1" spc="-5" dirty="0">
                <a:solidFill>
                  <a:srgbClr val="0000FF"/>
                </a:solidFill>
                <a:latin typeface="Times New Roman" panose="02020603050405020304" pitchFamily="18" charset="0"/>
                <a:cs typeface="Times New Roman" panose="02020603050405020304" pitchFamily="18" charset="0"/>
              </a:rPr>
              <a:t>(“\n big</a:t>
            </a:r>
            <a:r>
              <a:rPr lang="en-US" sz="3600" b="1" spc="5" dirty="0">
                <a:solidFill>
                  <a:srgbClr val="0000FF"/>
                </a:solidFill>
                <a:latin typeface="Times New Roman" panose="02020603050405020304" pitchFamily="18" charset="0"/>
                <a:cs typeface="Times New Roman" panose="02020603050405020304" pitchFamily="18" charset="0"/>
              </a:rPr>
              <a:t> </a:t>
            </a:r>
            <a:r>
              <a:rPr lang="en-US" sz="3600" b="1" spc="-5" dirty="0">
                <a:solidFill>
                  <a:srgbClr val="0000FF"/>
                </a:solidFill>
                <a:latin typeface="Times New Roman" panose="02020603050405020304" pitchFamily="18" charset="0"/>
                <a:cs typeface="Times New Roman" panose="02020603050405020304" pitchFamily="18" charset="0"/>
              </a:rPr>
              <a:t>number</a:t>
            </a:r>
            <a:r>
              <a:rPr lang="en-US" sz="3600" b="1" spc="10" dirty="0">
                <a:solidFill>
                  <a:srgbClr val="0000FF"/>
                </a:solidFill>
                <a:latin typeface="Times New Roman" panose="02020603050405020304" pitchFamily="18" charset="0"/>
                <a:cs typeface="Times New Roman" panose="02020603050405020304" pitchFamily="18" charset="0"/>
              </a:rPr>
              <a:t> </a:t>
            </a:r>
            <a:r>
              <a:rPr lang="en-US" sz="3600" b="1" spc="-5" dirty="0">
                <a:solidFill>
                  <a:srgbClr val="0000FF"/>
                </a:solidFill>
                <a:latin typeface="Times New Roman" panose="02020603050405020304" pitchFamily="18" charset="0"/>
                <a:cs typeface="Times New Roman" panose="02020603050405020304" pitchFamily="18" charset="0"/>
              </a:rPr>
              <a:t>is</a:t>
            </a:r>
            <a:r>
              <a:rPr lang="en-US" sz="3600" b="1" spc="-10" dirty="0">
                <a:solidFill>
                  <a:srgbClr val="0000FF"/>
                </a:solidFill>
                <a:latin typeface="Times New Roman" panose="02020603050405020304" pitchFamily="18" charset="0"/>
                <a:cs typeface="Times New Roman" panose="02020603050405020304" pitchFamily="18" charset="0"/>
              </a:rPr>
              <a:t> </a:t>
            </a:r>
            <a:r>
              <a:rPr lang="en-US" sz="3600" b="1" spc="-5" dirty="0">
                <a:solidFill>
                  <a:srgbClr val="0000FF"/>
                </a:solidFill>
                <a:latin typeface="Times New Roman" panose="02020603050405020304" pitchFamily="18" charset="0"/>
                <a:cs typeface="Times New Roman" panose="02020603050405020304" pitchFamily="18" charset="0"/>
              </a:rPr>
              <a:t>:</a:t>
            </a:r>
            <a:r>
              <a:rPr lang="en-US" sz="3600" b="1" spc="-10" dirty="0">
                <a:solidFill>
                  <a:srgbClr val="0000FF"/>
                </a:solidFill>
                <a:latin typeface="Times New Roman" panose="02020603050405020304" pitchFamily="18" charset="0"/>
                <a:cs typeface="Times New Roman" panose="02020603050405020304" pitchFamily="18" charset="0"/>
              </a:rPr>
              <a:t> %d", c); </a:t>
            </a:r>
            <a:r>
              <a:rPr lang="en-US" sz="3600" b="1" spc="-620" dirty="0">
                <a:solidFill>
                  <a:srgbClr val="0000FF"/>
                </a:solidFill>
                <a:latin typeface="Times New Roman" panose="02020603050405020304" pitchFamily="18" charset="0"/>
                <a:cs typeface="Times New Roman" panose="02020603050405020304" pitchFamily="18" charset="0"/>
              </a:rPr>
              <a:t> </a:t>
            </a:r>
          </a:p>
          <a:p>
            <a:pPr marL="254635" marR="5504180">
              <a:lnSpc>
                <a:spcPct val="100000"/>
              </a:lnSpc>
              <a:spcBef>
                <a:spcPts val="5"/>
              </a:spcBef>
            </a:pPr>
            <a:r>
              <a:rPr lang="en-US" sz="3600" b="1" spc="-15" dirty="0">
                <a:solidFill>
                  <a:srgbClr val="0000FF"/>
                </a:solidFill>
                <a:latin typeface="Times New Roman" panose="02020603050405020304" pitchFamily="18" charset="0"/>
                <a:cs typeface="Times New Roman" panose="02020603050405020304" pitchFamily="18" charset="0"/>
              </a:rPr>
              <a:t>return</a:t>
            </a:r>
            <a:r>
              <a:rPr lang="en-US" sz="3600" b="1" spc="30" dirty="0">
                <a:solidFill>
                  <a:srgbClr val="0000FF"/>
                </a:solidFill>
                <a:latin typeface="Times New Roman" panose="02020603050405020304" pitchFamily="18" charset="0"/>
                <a:cs typeface="Times New Roman" panose="02020603050405020304" pitchFamily="18" charset="0"/>
              </a:rPr>
              <a:t> </a:t>
            </a:r>
            <a:r>
              <a:rPr lang="en-US" sz="3600" b="1" spc="-5" dirty="0">
                <a:solidFill>
                  <a:srgbClr val="0000FF"/>
                </a:solidFill>
                <a:latin typeface="Times New Roman" panose="02020603050405020304" pitchFamily="18" charset="0"/>
                <a:cs typeface="Times New Roman" panose="02020603050405020304" pitchFamily="18" charset="0"/>
              </a:rPr>
              <a:t>0;</a:t>
            </a:r>
            <a:endParaRPr lang="en-US" sz="3600" dirty="0">
              <a:latin typeface="Times New Roman" panose="02020603050405020304" pitchFamily="18" charset="0"/>
              <a:cs typeface="Times New Roman" panose="02020603050405020304" pitchFamily="18" charset="0"/>
            </a:endParaRPr>
          </a:p>
          <a:p>
            <a:pPr marL="12700">
              <a:lnSpc>
                <a:spcPct val="100000"/>
              </a:lnSpc>
            </a:pPr>
            <a:r>
              <a:rPr lang="en-US" sz="3600" b="1" spc="-5" dirty="0">
                <a:solidFill>
                  <a:srgbClr val="0000FF"/>
                </a:solidFill>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pic>
        <p:nvPicPr>
          <p:cNvPr id="6" name="object 4">
            <a:extLst>
              <a:ext uri="{FF2B5EF4-FFF2-40B4-BE49-F238E27FC236}">
                <a16:creationId xmlns:a16="http://schemas.microsoft.com/office/drawing/2014/main" xmlns="" id="{93D81C56-186C-E3D3-3524-2AB2D210BC33}"/>
              </a:ext>
            </a:extLst>
          </p:cNvPr>
          <p:cNvPicPr/>
          <p:nvPr/>
        </p:nvPicPr>
        <p:blipFill>
          <a:blip r:embed="rId2" cstate="print"/>
          <a:stretch>
            <a:fillRect/>
          </a:stretch>
        </p:blipFill>
        <p:spPr>
          <a:xfrm>
            <a:off x="10144943" y="4716438"/>
            <a:ext cx="7704856" cy="4104456"/>
          </a:xfrm>
          <a:prstGeom prst="rect">
            <a:avLst/>
          </a:prstGeom>
        </p:spPr>
      </p:pic>
    </p:spTree>
    <p:extLst>
      <p:ext uri="{BB962C8B-B14F-4D97-AF65-F5344CB8AC3E}">
        <p14:creationId xmlns:p14="http://schemas.microsoft.com/office/powerpoint/2010/main" val="19813657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6007" y="2644664"/>
            <a:ext cx="12744772" cy="5670079"/>
          </a:xfrm>
          <a:prstGeom prst="rect">
            <a:avLst/>
          </a:prstGeom>
        </p:spPr>
        <p:txBody>
          <a:bodyPr vert="horz" wrap="square" lIns="0" tIns="8701" rIns="0" bIns="0" rtlCol="0">
            <a:spAutoFit/>
          </a:bodyPr>
          <a:lstStyle/>
          <a:p>
            <a:pPr marL="19336" marR="8967921">
              <a:lnSpc>
                <a:spcPct val="101899"/>
              </a:lnSpc>
              <a:spcBef>
                <a:spcPts val="69"/>
              </a:spcBef>
            </a:pPr>
            <a:r>
              <a:rPr sz="3600" spc="-8" dirty="0">
                <a:latin typeface="Times New Roman" panose="02020603050405020304" pitchFamily="18" charset="0"/>
                <a:cs typeface="Times New Roman" panose="02020603050405020304" pitchFamily="18" charset="0"/>
              </a:rPr>
              <a:t>#include </a:t>
            </a:r>
            <a:r>
              <a:rPr sz="3600" spc="-15" dirty="0">
                <a:latin typeface="Times New Roman" panose="02020603050405020304" pitchFamily="18" charset="0"/>
                <a:cs typeface="Times New Roman" panose="02020603050405020304" pitchFamily="18" charset="0"/>
              </a:rPr>
              <a:t>&lt;stdio.h&gt; </a:t>
            </a:r>
            <a:r>
              <a:rPr sz="3600" spc="-87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int</a:t>
            </a:r>
            <a:r>
              <a:rPr sz="3600" spc="-23"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main()</a:t>
            </a:r>
          </a:p>
          <a:p>
            <a:pPr marL="19336">
              <a:spcBef>
                <a:spcPts val="91"/>
              </a:spcBef>
            </a:pPr>
            <a:r>
              <a:rPr sz="3600"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19336">
              <a:spcBef>
                <a:spcPts val="91"/>
              </a:spcBef>
            </a:pPr>
            <a:r>
              <a:rPr sz="3600" spc="-15" dirty="0">
                <a:latin typeface="Times New Roman" panose="02020603050405020304" pitchFamily="18" charset="0"/>
                <a:cs typeface="Times New Roman" panose="02020603050405020304" pitchFamily="18" charset="0"/>
              </a:rPr>
              <a:t>int </a:t>
            </a:r>
            <a:r>
              <a:rPr sz="3600" dirty="0" err="1">
                <a:latin typeface="Times New Roman" panose="02020603050405020304" pitchFamily="18" charset="0"/>
                <a:cs typeface="Times New Roman" panose="02020603050405020304" pitchFamily="18" charset="0"/>
              </a:rPr>
              <a:t>a,b,c</a:t>
            </a:r>
            <a:r>
              <a:rPr lang="en-US" sz="3600" dirty="0" err="1">
                <a:latin typeface="Times New Roman" panose="02020603050405020304" pitchFamily="18" charset="0"/>
                <a:cs typeface="Times New Roman" panose="02020603050405020304" pitchFamily="18" charset="0"/>
              </a:rPr>
              <a:t>,max</a:t>
            </a:r>
            <a:r>
              <a:rPr sz="3600"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t>
            </a:r>
            <a:r>
              <a:rPr sz="3600" spc="-61"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variable</a:t>
            </a:r>
            <a:r>
              <a:rPr sz="3600" spc="-38"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declaration </a:t>
            </a:r>
            <a:endParaRPr lang="en-US" sz="3600" spc="-15" dirty="0">
              <a:latin typeface="Times New Roman" panose="02020603050405020304" pitchFamily="18" charset="0"/>
              <a:cs typeface="Times New Roman" panose="02020603050405020304" pitchFamily="18" charset="0"/>
            </a:endParaRPr>
          </a:p>
          <a:p>
            <a:pPr marL="19336">
              <a:spcBef>
                <a:spcPts val="91"/>
              </a:spcBef>
            </a:pPr>
            <a:r>
              <a:rPr sz="3600" spc="-868" dirty="0">
                <a:latin typeface="Times New Roman" panose="02020603050405020304" pitchFamily="18" charset="0"/>
                <a:cs typeface="Times New Roman" panose="02020603050405020304" pitchFamily="18" charset="0"/>
              </a:rPr>
              <a:t> </a:t>
            </a:r>
            <a:r>
              <a:rPr lang="en-US" sz="3600" spc="-868" dirty="0">
                <a:latin typeface="Times New Roman" panose="02020603050405020304" pitchFamily="18" charset="0"/>
                <a:cs typeface="Times New Roman" panose="02020603050405020304" pitchFamily="18" charset="0"/>
              </a:rPr>
              <a:t>   </a:t>
            </a:r>
            <a:r>
              <a:rPr sz="3600" spc="-30" dirty="0" err="1">
                <a:latin typeface="Times New Roman" panose="02020603050405020304" pitchFamily="18" charset="0"/>
                <a:cs typeface="Times New Roman" panose="02020603050405020304" pitchFamily="18" charset="0"/>
              </a:rPr>
              <a:t>printf</a:t>
            </a:r>
            <a:r>
              <a:rPr sz="3600" spc="-30" dirty="0">
                <a:latin typeface="Times New Roman" panose="02020603050405020304" pitchFamily="18" charset="0"/>
                <a:cs typeface="Times New Roman" panose="02020603050405020304" pitchFamily="18" charset="0"/>
              </a:rPr>
              <a:t>(“enter</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3</a:t>
            </a:r>
            <a:r>
              <a:rPr sz="3600" spc="76"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numbers”)</a:t>
            </a:r>
            <a:r>
              <a:rPr lang="en-US" sz="3600" spc="-15" dirty="0">
                <a:latin typeface="Times New Roman" panose="02020603050405020304" pitchFamily="18" charset="0"/>
                <a:cs typeface="Times New Roman" panose="02020603050405020304" pitchFamily="18" charset="0"/>
              </a:rPr>
              <a:t>;</a:t>
            </a:r>
            <a:endParaRPr lang="en-US" sz="3600" spc="-8" dirty="0">
              <a:latin typeface="Times New Roman" panose="02020603050405020304" pitchFamily="18" charset="0"/>
              <a:cs typeface="Times New Roman" panose="02020603050405020304" pitchFamily="18" charset="0"/>
            </a:endParaRPr>
          </a:p>
          <a:p>
            <a:pPr marL="19336">
              <a:spcBef>
                <a:spcPts val="91"/>
              </a:spcBef>
            </a:pPr>
            <a:r>
              <a:rPr sz="3600" spc="-15" dirty="0" err="1">
                <a:latin typeface="Times New Roman" panose="02020603050405020304" pitchFamily="18" charset="0"/>
                <a:cs typeface="Times New Roman" panose="02020603050405020304" pitchFamily="18" charset="0"/>
              </a:rPr>
              <a:t>scanf</a:t>
            </a:r>
            <a:r>
              <a:rPr sz="3600" spc="-15" dirty="0">
                <a:latin typeface="Times New Roman" panose="02020603050405020304" pitchFamily="18" charset="0"/>
                <a:cs typeface="Times New Roman" panose="02020603050405020304" pitchFamily="18" charset="0"/>
              </a:rPr>
              <a:t>("</a:t>
            </a:r>
            <a:r>
              <a:rPr sz="3600" spc="-69"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%d%d%d",&amp;a,&amp;b,&amp;c);</a:t>
            </a:r>
          </a:p>
          <a:p>
            <a:pPr marL="360610" marR="7734">
              <a:lnSpc>
                <a:spcPct val="101899"/>
              </a:lnSpc>
              <a:spcBef>
                <a:spcPts val="23"/>
              </a:spcBef>
            </a:pPr>
            <a:r>
              <a:rPr lang="en-US" sz="3600" dirty="0">
                <a:solidFill>
                  <a:srgbClr val="C02FB8"/>
                </a:solidFill>
                <a:latin typeface="Times New Roman" panose="02020603050405020304" pitchFamily="18" charset="0"/>
                <a:cs typeface="Times New Roman" panose="02020603050405020304" pitchFamily="18" charset="0"/>
              </a:rPr>
              <a:t>max</a:t>
            </a:r>
            <a:r>
              <a:rPr sz="3600" dirty="0">
                <a:solidFill>
                  <a:srgbClr val="C02FB8"/>
                </a:solidFill>
                <a:latin typeface="Times New Roman" panose="02020603050405020304" pitchFamily="18" charset="0"/>
                <a:cs typeface="Times New Roman" panose="02020603050405020304" pitchFamily="18" charset="0"/>
              </a:rPr>
              <a:t>=a&gt;b?(a&gt;c?a:c):(b&gt;c?b:c); </a:t>
            </a:r>
            <a:r>
              <a:rPr sz="3600" spc="-8" dirty="0">
                <a:solidFill>
                  <a:srgbClr val="C02FB8"/>
                </a:solidFill>
                <a:latin typeface="Times New Roman" panose="02020603050405020304" pitchFamily="18" charset="0"/>
                <a:cs typeface="Times New Roman" panose="02020603050405020304" pitchFamily="18" charset="0"/>
              </a:rPr>
              <a:t>// nesting of conditional </a:t>
            </a:r>
            <a:r>
              <a:rPr sz="3600" spc="-23" dirty="0">
                <a:solidFill>
                  <a:srgbClr val="C02FB8"/>
                </a:solidFill>
                <a:latin typeface="Times New Roman" panose="02020603050405020304" pitchFamily="18" charset="0"/>
                <a:cs typeface="Times New Roman" panose="02020603050405020304" pitchFamily="18" charset="0"/>
              </a:rPr>
              <a:t>operator </a:t>
            </a:r>
            <a:r>
              <a:rPr sz="3600" spc="-875" dirty="0">
                <a:solidFill>
                  <a:srgbClr val="C02FB8"/>
                </a:solidFill>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printf(“\nbig</a:t>
            </a:r>
            <a:r>
              <a:rPr sz="3600" spc="-69"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number</a:t>
            </a:r>
            <a:r>
              <a:rPr sz="3600" spc="-38"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is</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t>
            </a:r>
            <a:r>
              <a:rPr sz="3600" spc="-8" dirty="0" err="1">
                <a:latin typeface="Times New Roman" panose="02020603050405020304" pitchFamily="18" charset="0"/>
                <a:cs typeface="Times New Roman" panose="02020603050405020304" pitchFamily="18" charset="0"/>
              </a:rPr>
              <a:t>d",</a:t>
            </a:r>
            <a:r>
              <a:rPr lang="en-US" sz="3600" spc="-8" dirty="0" err="1">
                <a:latin typeface="Times New Roman" panose="02020603050405020304" pitchFamily="18" charset="0"/>
                <a:cs typeface="Times New Roman" panose="02020603050405020304" pitchFamily="18" charset="0"/>
              </a:rPr>
              <a:t>max</a:t>
            </a:r>
            <a:r>
              <a:rPr sz="3600" spc="-8"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473726">
              <a:spcBef>
                <a:spcPts val="91"/>
              </a:spcBef>
            </a:pPr>
            <a:r>
              <a:rPr sz="3600" spc="-15" dirty="0">
                <a:latin typeface="Times New Roman" panose="02020603050405020304" pitchFamily="18" charset="0"/>
                <a:cs typeface="Times New Roman" panose="02020603050405020304" pitchFamily="18" charset="0"/>
              </a:rPr>
              <a:t>return</a:t>
            </a:r>
            <a:r>
              <a:rPr sz="3600" spc="-84"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0;</a:t>
            </a:r>
          </a:p>
          <a:p>
            <a:pPr marL="19336">
              <a:spcBef>
                <a:spcPts val="107"/>
              </a:spcBef>
            </a:pPr>
            <a:r>
              <a:rPr sz="3600" dirty="0">
                <a:latin typeface="Times New Roman" panose="02020603050405020304" pitchFamily="18" charset="0"/>
                <a:cs typeface="Times New Roman" panose="02020603050405020304" pitchFamily="18" charset="0"/>
              </a:rPr>
              <a:t>}</a:t>
            </a:r>
          </a:p>
        </p:txBody>
      </p:sp>
      <p:sp>
        <p:nvSpPr>
          <p:cNvPr id="5" name="object 5"/>
          <p:cNvSpPr txBox="1">
            <a:spLocks noGrp="1"/>
          </p:cNvSpPr>
          <p:nvPr>
            <p:ph type="title"/>
          </p:nvPr>
        </p:nvSpPr>
        <p:spPr>
          <a:xfrm>
            <a:off x="4384303" y="1044030"/>
            <a:ext cx="11435782" cy="634101"/>
          </a:xfrm>
          <a:prstGeom prst="rect">
            <a:avLst/>
          </a:prstGeom>
        </p:spPr>
        <p:txBody>
          <a:bodyPr vert="horz" wrap="square" lIns="0" tIns="18368" rIns="0" bIns="0" rtlCol="0" anchor="ctr">
            <a:spAutoFit/>
          </a:bodyPr>
          <a:lstStyle/>
          <a:p>
            <a:pPr marL="19336">
              <a:spcBef>
                <a:spcPts val="145"/>
              </a:spcBef>
            </a:pPr>
            <a:r>
              <a:rPr sz="4000" u="heavy" spc="-8" dirty="0">
                <a:solidFill>
                  <a:srgbClr val="FF0000"/>
                </a:solidFill>
                <a:uFill>
                  <a:solidFill>
                    <a:srgbClr val="001F5F"/>
                  </a:solidFill>
                </a:uFill>
                <a:latin typeface="Times New Roman" panose="02020603050405020304" pitchFamily="18" charset="0"/>
                <a:cs typeface="Times New Roman" panose="02020603050405020304" pitchFamily="18" charset="0"/>
              </a:rPr>
              <a:t>Biggest</a:t>
            </a:r>
            <a:r>
              <a:rPr sz="4000" u="heavy" spc="-23" dirty="0">
                <a:solidFill>
                  <a:srgbClr val="FF0000"/>
                </a:solidFill>
                <a:uFill>
                  <a:solidFill>
                    <a:srgbClr val="001F5F"/>
                  </a:solidFill>
                </a:uFill>
                <a:latin typeface="Times New Roman" panose="02020603050405020304" pitchFamily="18" charset="0"/>
                <a:cs typeface="Times New Roman" panose="02020603050405020304" pitchFamily="18" charset="0"/>
              </a:rPr>
              <a:t> </a:t>
            </a:r>
            <a:r>
              <a:rPr sz="4000" u="heavy" spc="-8" dirty="0">
                <a:solidFill>
                  <a:srgbClr val="FF0000"/>
                </a:solidFill>
                <a:uFill>
                  <a:solidFill>
                    <a:srgbClr val="001F5F"/>
                  </a:solidFill>
                </a:uFill>
                <a:latin typeface="Times New Roman" panose="02020603050405020304" pitchFamily="18" charset="0"/>
                <a:cs typeface="Times New Roman" panose="02020603050405020304" pitchFamily="18" charset="0"/>
              </a:rPr>
              <a:t>of</a:t>
            </a:r>
            <a:r>
              <a:rPr sz="4000" u="heavy" spc="8" dirty="0">
                <a:solidFill>
                  <a:srgbClr val="FF0000"/>
                </a:solidFill>
                <a:uFill>
                  <a:solidFill>
                    <a:srgbClr val="001F5F"/>
                  </a:solidFill>
                </a:uFill>
                <a:latin typeface="Times New Roman" panose="02020603050405020304" pitchFamily="18" charset="0"/>
                <a:cs typeface="Times New Roman" panose="02020603050405020304" pitchFamily="18" charset="0"/>
              </a:rPr>
              <a:t> </a:t>
            </a:r>
            <a:r>
              <a:rPr sz="4000" u="heavy" spc="-8" dirty="0">
                <a:solidFill>
                  <a:srgbClr val="FF0000"/>
                </a:solidFill>
                <a:uFill>
                  <a:solidFill>
                    <a:srgbClr val="001F5F"/>
                  </a:solidFill>
                </a:uFill>
                <a:latin typeface="Times New Roman" panose="02020603050405020304" pitchFamily="18" charset="0"/>
                <a:cs typeface="Times New Roman" panose="02020603050405020304" pitchFamily="18" charset="0"/>
              </a:rPr>
              <a:t>3 numbers</a:t>
            </a:r>
            <a:r>
              <a:rPr sz="4000" u="heavy" spc="15" dirty="0">
                <a:solidFill>
                  <a:srgbClr val="FF0000"/>
                </a:solidFill>
                <a:uFill>
                  <a:solidFill>
                    <a:srgbClr val="001F5F"/>
                  </a:solidFill>
                </a:uFill>
                <a:latin typeface="Times New Roman" panose="02020603050405020304" pitchFamily="18" charset="0"/>
                <a:cs typeface="Times New Roman" panose="02020603050405020304" pitchFamily="18" charset="0"/>
              </a:rPr>
              <a:t> </a:t>
            </a:r>
            <a:r>
              <a:rPr sz="4000" u="heavy" dirty="0">
                <a:solidFill>
                  <a:srgbClr val="FF0000"/>
                </a:solidFill>
                <a:uFill>
                  <a:solidFill>
                    <a:srgbClr val="001F5F"/>
                  </a:solidFill>
                </a:uFill>
                <a:latin typeface="Times New Roman" panose="02020603050405020304" pitchFamily="18" charset="0"/>
                <a:cs typeface="Times New Roman" panose="02020603050405020304" pitchFamily="18" charset="0"/>
              </a:rPr>
              <a:t>using Conditional</a:t>
            </a:r>
            <a:r>
              <a:rPr sz="4000" u="heavy" spc="-15" dirty="0">
                <a:solidFill>
                  <a:srgbClr val="FF0000"/>
                </a:solidFill>
                <a:uFill>
                  <a:solidFill>
                    <a:srgbClr val="001F5F"/>
                  </a:solidFill>
                </a:uFill>
                <a:latin typeface="Times New Roman" panose="02020603050405020304" pitchFamily="18" charset="0"/>
                <a:cs typeface="Times New Roman" panose="02020603050405020304" pitchFamily="18" charset="0"/>
              </a:rPr>
              <a:t> </a:t>
            </a:r>
            <a:r>
              <a:rPr sz="4000" u="heavy" spc="-8" dirty="0">
                <a:solidFill>
                  <a:srgbClr val="FF0000"/>
                </a:solidFill>
                <a:uFill>
                  <a:solidFill>
                    <a:srgbClr val="001F5F"/>
                  </a:solidFill>
                </a:uFill>
                <a:latin typeface="Times New Roman" panose="02020603050405020304" pitchFamily="18" charset="0"/>
                <a:cs typeface="Times New Roman" panose="02020603050405020304" pitchFamily="18" charset="0"/>
              </a:rPr>
              <a:t>Operator</a:t>
            </a:r>
            <a:endParaRPr sz="4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76641" y="1656251"/>
            <a:ext cx="18037254" cy="7272791"/>
          </a:xfrm>
          <a:prstGeom prst="rect">
            <a:avLst/>
          </a:prstGeom>
        </p:spPr>
        <p:txBody>
          <a:bodyPr vert="horz" wrap="square" lIns="0" tIns="19335" rIns="0" bIns="0" rtlCol="0">
            <a:spAutoFit/>
          </a:bodyPr>
          <a:lstStyle/>
          <a:p>
            <a:pPr marL="19336" marR="7734">
              <a:spcBef>
                <a:spcPts val="152"/>
              </a:spcBef>
              <a:buSzPct val="95833"/>
              <a:tabLst>
                <a:tab pos="183690" algn="l"/>
              </a:tabLst>
            </a:pPr>
            <a:r>
              <a:rPr sz="3600" spc="-8" dirty="0">
                <a:latin typeface="Times New Roman" panose="02020603050405020304" pitchFamily="18" charset="0"/>
                <a:cs typeface="Times New Roman" panose="02020603050405020304" pitchFamily="18" charset="0"/>
              </a:rPr>
              <a:t>Una</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y </a:t>
            </a:r>
            <a:r>
              <a:rPr sz="3600" spc="53" dirty="0">
                <a:latin typeface="Times New Roman" panose="02020603050405020304" pitchFamily="18" charset="0"/>
                <a:cs typeface="Times New Roman" panose="02020603050405020304" pitchFamily="18" charset="0"/>
              </a:rPr>
              <a:t>ope</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ato</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s </a:t>
            </a:r>
            <a:r>
              <a:rPr sz="3600" spc="107" dirty="0">
                <a:latin typeface="Times New Roman" panose="02020603050405020304" pitchFamily="18" charset="0"/>
                <a:cs typeface="Times New Roman" panose="02020603050405020304" pitchFamily="18" charset="0"/>
              </a:rPr>
              <a:t>a</a:t>
            </a:r>
            <a:r>
              <a:rPr lang="en-US" sz="3600" spc="107" dirty="0">
                <a:latin typeface="Times New Roman" panose="02020603050405020304" pitchFamily="18" charset="0"/>
                <a:cs typeface="Times New Roman" panose="02020603050405020304" pitchFamily="18" charset="0"/>
              </a:rPr>
              <a:t>r</a:t>
            </a:r>
            <a:r>
              <a:rPr sz="3600" spc="107" dirty="0">
                <a:latin typeface="Times New Roman" panose="02020603050405020304" pitchFamily="18" charset="0"/>
                <a:cs typeface="Times New Roman" panose="02020603050405020304" pitchFamily="18" charset="0"/>
              </a:rPr>
              <a:t>e </a:t>
            </a:r>
            <a:r>
              <a:rPr sz="3600" spc="-30" dirty="0">
                <a:latin typeface="Times New Roman" panose="02020603050405020304" pitchFamily="18" charset="0"/>
                <a:cs typeface="Times New Roman" panose="02020603050405020304" pitchFamily="18" charset="0"/>
              </a:rPr>
              <a:t>used </a:t>
            </a:r>
            <a:r>
              <a:rPr sz="3600" spc="-23" dirty="0">
                <a:latin typeface="Times New Roman" panose="02020603050405020304" pitchFamily="18" charset="0"/>
                <a:cs typeface="Times New Roman" panose="02020603050405020304" pitchFamily="18" charset="0"/>
              </a:rPr>
              <a:t>to </a:t>
            </a:r>
            <a:r>
              <a:rPr sz="3600" spc="8" dirty="0">
                <a:latin typeface="Times New Roman" panose="02020603050405020304" pitchFamily="18" charset="0"/>
                <a:cs typeface="Times New Roman" panose="02020603050405020304" pitchFamily="18" charset="0"/>
              </a:rPr>
              <a:t>inc</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ement, </a:t>
            </a:r>
            <a:r>
              <a:rPr sz="3600" spc="30" dirty="0">
                <a:latin typeface="Times New Roman" panose="02020603050405020304" pitchFamily="18" charset="0"/>
                <a:cs typeface="Times New Roman" panose="02020603050405020304" pitchFamily="18" charset="0"/>
              </a:rPr>
              <a:t>dec</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ement </a:t>
            </a:r>
            <a:r>
              <a:rPr sz="3600" spc="-891" dirty="0">
                <a:latin typeface="Times New Roman" panose="02020603050405020304" pitchFamily="18" charset="0"/>
                <a:cs typeface="Times New Roman" panose="02020603050405020304" pitchFamily="18" charset="0"/>
              </a:rPr>
              <a:t> </a:t>
            </a:r>
            <a:r>
              <a:rPr sz="3600" spc="160" dirty="0">
                <a:latin typeface="Times New Roman" panose="02020603050405020304" pitchFamily="18" charset="0"/>
                <a:cs typeface="Times New Roman" panose="02020603050405020304" pitchFamily="18" charset="0"/>
              </a:rPr>
              <a:t>o</a:t>
            </a:r>
            <a:r>
              <a:rPr lang="en-US" sz="3600" spc="160" dirty="0">
                <a:latin typeface="Times New Roman" panose="02020603050405020304" pitchFamily="18" charset="0"/>
                <a:cs typeface="Times New Roman" panose="02020603050405020304" pitchFamily="18" charset="0"/>
              </a:rPr>
              <a:t>r</a:t>
            </a:r>
            <a:r>
              <a:rPr sz="3600" spc="-15"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negate</a:t>
            </a:r>
            <a:r>
              <a:rPr sz="3600" spc="23"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a</a:t>
            </a:r>
            <a:r>
              <a:rPr sz="3600" spc="-8" dirty="0">
                <a:latin typeface="Times New Roman" panose="02020603050405020304" pitchFamily="18" charset="0"/>
                <a:cs typeface="Times New Roman" panose="02020603050405020304" pitchFamily="18" charset="0"/>
              </a:rPr>
              <a:t> </a:t>
            </a:r>
            <a:r>
              <a:rPr sz="3600" spc="-61" dirty="0">
                <a:latin typeface="Times New Roman" panose="02020603050405020304" pitchFamily="18" charset="0"/>
                <a:cs typeface="Times New Roman" panose="02020603050405020304" pitchFamily="18" charset="0"/>
              </a:rPr>
              <a:t>value.</a:t>
            </a:r>
            <a:endParaRPr lang="en-US" sz="3600" b="1" spc="-61" dirty="0">
              <a:latin typeface="Times New Roman" panose="02020603050405020304" pitchFamily="18" charset="0"/>
              <a:cs typeface="Times New Roman" panose="02020603050405020304" pitchFamily="18" charset="0"/>
            </a:endParaRPr>
          </a:p>
          <a:p>
            <a:pPr marL="19336" marR="7734">
              <a:spcBef>
                <a:spcPts val="152"/>
              </a:spcBef>
              <a:buSzPct val="95833"/>
              <a:buFont typeface="Arial MT"/>
              <a:buChar char="•"/>
              <a:tabLst>
                <a:tab pos="183690" algn="l"/>
              </a:tabLst>
            </a:pPr>
            <a:r>
              <a:rPr lang="en-US" sz="3600" b="1" spc="30" dirty="0">
                <a:latin typeface="Times New Roman" panose="02020603050405020304" pitchFamily="18" charset="0"/>
                <a:cs typeface="Times New Roman" panose="02020603050405020304" pitchFamily="18" charset="0"/>
              </a:rPr>
              <a:t>   </a:t>
            </a:r>
            <a:r>
              <a:rPr sz="3600" b="1" spc="30" dirty="0">
                <a:latin typeface="Times New Roman" panose="02020603050405020304" pitchFamily="18" charset="0"/>
                <a:cs typeface="Times New Roman" panose="02020603050405020304" pitchFamily="18" charset="0"/>
              </a:rPr>
              <a:t>Una</a:t>
            </a:r>
            <a:r>
              <a:rPr lang="en-US" sz="3600" b="1" spc="30" dirty="0">
                <a:latin typeface="Times New Roman" panose="02020603050405020304" pitchFamily="18" charset="0"/>
                <a:cs typeface="Times New Roman" panose="02020603050405020304" pitchFamily="18" charset="0"/>
              </a:rPr>
              <a:t>r</a:t>
            </a:r>
            <a:r>
              <a:rPr sz="3600" b="1" spc="30" dirty="0">
                <a:latin typeface="Times New Roman" panose="02020603050405020304" pitchFamily="18" charset="0"/>
                <a:cs typeface="Times New Roman" panose="02020603050405020304" pitchFamily="18" charset="0"/>
              </a:rPr>
              <a:t>y</a:t>
            </a:r>
            <a:r>
              <a:rPr sz="3600" b="1" spc="23" dirty="0">
                <a:latin typeface="Times New Roman" panose="02020603050405020304" pitchFamily="18" charset="0"/>
                <a:cs typeface="Times New Roman" panose="02020603050405020304" pitchFamily="18" charset="0"/>
              </a:rPr>
              <a:t> </a:t>
            </a:r>
            <a:r>
              <a:rPr sz="3600" b="1" spc="-30" dirty="0">
                <a:latin typeface="Times New Roman" panose="02020603050405020304" pitchFamily="18" charset="0"/>
                <a:cs typeface="Times New Roman" panose="02020603050405020304" pitchFamily="18" charset="0"/>
              </a:rPr>
              <a:t>minus(-):</a:t>
            </a:r>
            <a:r>
              <a:rPr sz="3600" b="1" spc="1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a:t>
            </a:r>
            <a:r>
              <a:rPr sz="3600" spc="23" dirty="0">
                <a:latin typeface="Times New Roman" panose="02020603050405020304" pitchFamily="18" charset="0"/>
                <a:cs typeface="Times New Roman" panose="02020603050405020304" pitchFamily="18" charset="0"/>
              </a:rPr>
              <a:t>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negating</a:t>
            </a:r>
            <a:r>
              <a:rPr sz="3600" spc="46"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the</a:t>
            </a:r>
            <a:r>
              <a:rPr sz="3600" spc="46"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values.</a:t>
            </a:r>
            <a:endParaRPr lang="en-US" sz="3600" spc="-38" dirty="0">
              <a:latin typeface="Times New Roman" panose="02020603050405020304" pitchFamily="18" charset="0"/>
              <a:cs typeface="Times New Roman" panose="02020603050405020304" pitchFamily="18" charset="0"/>
            </a:endParaRPr>
          </a:p>
          <a:p>
            <a:pPr marL="3415242" marR="7734" lvl="5">
              <a:spcBef>
                <a:spcPts val="152"/>
              </a:spcBef>
              <a:buSzPct val="95833"/>
              <a:tabLst>
                <a:tab pos="183690" algn="l"/>
              </a:tabLst>
            </a:pPr>
            <a:r>
              <a:rPr sz="3600" spc="-38" dirty="0">
                <a:latin typeface="Times New Roman" panose="02020603050405020304" pitchFamily="18" charset="0"/>
                <a:cs typeface="Times New Roman" panose="02020603050405020304" pitchFamily="18" charset="0"/>
              </a:rPr>
              <a:t>Examp</a:t>
            </a:r>
            <a:r>
              <a:rPr lang="en-US" sz="3600" spc="-38" dirty="0">
                <a:latin typeface="Times New Roman" panose="02020603050405020304" pitchFamily="18" charset="0"/>
                <a:cs typeface="Times New Roman" panose="02020603050405020304" pitchFamily="18" charset="0"/>
              </a:rPr>
              <a:t>l</a:t>
            </a:r>
            <a:r>
              <a:rPr sz="3600" spc="-38" dirty="0">
                <a:latin typeface="Times New Roman" panose="02020603050405020304" pitchFamily="18" charset="0"/>
                <a:cs typeface="Times New Roman" panose="02020603050405020304" pitchFamily="18" charset="0"/>
              </a:rPr>
              <a:t>e:</a:t>
            </a:r>
            <a:r>
              <a:rPr sz="3600" spc="23" dirty="0">
                <a:latin typeface="Times New Roman" panose="02020603050405020304" pitchFamily="18" charset="0"/>
                <a:cs typeface="Times New Roman" panose="02020603050405020304" pitchFamily="18" charset="0"/>
              </a:rPr>
              <a:t> </a:t>
            </a:r>
            <a:r>
              <a:rPr lang="en-US" sz="3600" spc="23"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int</a:t>
            </a:r>
            <a:r>
              <a:rPr sz="3600" spc="15" dirty="0">
                <a:latin typeface="Times New Roman" panose="02020603050405020304" pitchFamily="18" charset="0"/>
                <a:cs typeface="Times New Roman" panose="02020603050405020304" pitchFamily="18" charset="0"/>
              </a:rPr>
              <a:t> </a:t>
            </a:r>
            <a:r>
              <a:rPr sz="3600" spc="-152" dirty="0">
                <a:latin typeface="Times New Roman" panose="02020603050405020304" pitchFamily="18" charset="0"/>
                <a:cs typeface="Times New Roman" panose="02020603050405020304" pitchFamily="18" charset="0"/>
              </a:rPr>
              <a:t>a=</a:t>
            </a:r>
            <a:r>
              <a:rPr lang="en-US" sz="3600" spc="-152" dirty="0">
                <a:latin typeface="Times New Roman" panose="02020603050405020304" pitchFamily="18" charset="0"/>
                <a:cs typeface="Times New Roman" panose="02020603050405020304" pitchFamily="18" charset="0"/>
              </a:rPr>
              <a:t> </a:t>
            </a:r>
            <a:r>
              <a:rPr sz="3600" spc="-152" dirty="0">
                <a:latin typeface="Times New Roman" panose="02020603050405020304" pitchFamily="18" charset="0"/>
                <a:cs typeface="Times New Roman" panose="02020603050405020304" pitchFamily="18" charset="0"/>
              </a:rPr>
              <a:t>-20;</a:t>
            </a:r>
            <a:endParaRPr sz="3600" dirty="0">
              <a:latin typeface="Times New Roman" panose="02020603050405020304" pitchFamily="18" charset="0"/>
              <a:cs typeface="Times New Roman" panose="02020603050405020304" pitchFamily="18" charset="0"/>
            </a:endParaRPr>
          </a:p>
          <a:p>
            <a:pPr marL="590836" marR="1233621" indent="-571500" algn="just">
              <a:buSzPct val="95833"/>
              <a:buFont typeface="Arial" panose="020B0604020202020204" pitchFamily="34" charset="0"/>
              <a:buChar char="•"/>
              <a:tabLst>
                <a:tab pos="183690" algn="l"/>
              </a:tabLst>
            </a:pPr>
            <a:r>
              <a:rPr sz="3600" b="1" spc="30" dirty="0">
                <a:latin typeface="Times New Roman" panose="02020603050405020304" pitchFamily="18" charset="0"/>
                <a:cs typeface="Times New Roman" panose="02020603050405020304" pitchFamily="18" charset="0"/>
              </a:rPr>
              <a:t>Una</a:t>
            </a:r>
            <a:r>
              <a:rPr lang="en-US" sz="3600" b="1" spc="30" dirty="0">
                <a:latin typeface="Times New Roman" panose="02020603050405020304" pitchFamily="18" charset="0"/>
                <a:cs typeface="Times New Roman" panose="02020603050405020304" pitchFamily="18" charset="0"/>
              </a:rPr>
              <a:t>r</a:t>
            </a:r>
            <a:r>
              <a:rPr sz="3600" b="1" spc="30" dirty="0">
                <a:latin typeface="Times New Roman" panose="02020603050405020304" pitchFamily="18" charset="0"/>
                <a:cs typeface="Times New Roman" panose="02020603050405020304" pitchFamily="18" charset="0"/>
              </a:rPr>
              <a:t>y</a:t>
            </a:r>
            <a:r>
              <a:rPr sz="3600" b="1" spc="15"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plus(+):</a:t>
            </a:r>
            <a:r>
              <a:rPr sz="3600" spc="-15" dirty="0">
                <a:latin typeface="Times New Roman" panose="02020603050405020304" pitchFamily="18" charset="0"/>
                <a:cs typeface="Times New Roman" panose="02020603050405020304" pitchFamily="18" charset="0"/>
              </a:rPr>
              <a:t>used</a:t>
            </a:r>
            <a:r>
              <a:rPr sz="3600" spc="15" dirty="0">
                <a:latin typeface="Times New Roman" panose="02020603050405020304" pitchFamily="18" charset="0"/>
                <a:cs typeface="Times New Roman" panose="02020603050405020304" pitchFamily="18" charset="0"/>
              </a:rPr>
              <a:t>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 </a:t>
            </a:r>
            <a:r>
              <a:rPr sz="3600" spc="-46" dirty="0">
                <a:latin typeface="Times New Roman" panose="02020603050405020304" pitchFamily="18" charset="0"/>
                <a:cs typeface="Times New Roman" panose="02020603050405020304" pitchFamily="18" charset="0"/>
              </a:rPr>
              <a:t>giving</a:t>
            </a:r>
            <a:r>
              <a:rPr sz="3600" spc="1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positive</a:t>
            </a:r>
            <a:r>
              <a:rPr sz="3600" spc="3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values.</a:t>
            </a:r>
            <a:r>
              <a:rPr sz="3600"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Only</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a:t>
            </a:r>
            <a:r>
              <a:rPr sz="3600"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when</a:t>
            </a:r>
            <a:r>
              <a:rPr sz="3600" spc="8"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delibe</a:t>
            </a:r>
            <a:r>
              <a:rPr lang="en-US" sz="3600"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ately </a:t>
            </a:r>
            <a:r>
              <a:rPr sz="3600" spc="-883"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conve</a:t>
            </a:r>
            <a:r>
              <a:rPr lang="en-US" sz="3600"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ting</a:t>
            </a:r>
            <a:r>
              <a:rPr sz="3600" spc="38"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a</a:t>
            </a:r>
            <a:r>
              <a:rPr lang="en-US" sz="3600" spc="-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negative</a:t>
            </a:r>
            <a:r>
              <a:rPr sz="3600" spc="23"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value</a:t>
            </a:r>
            <a:r>
              <a:rPr sz="3600" spc="-8"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to</a:t>
            </a:r>
            <a:r>
              <a:rPr sz="3600" spc="1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positive.</a:t>
            </a:r>
            <a:endParaRPr sz="3600" dirty="0">
              <a:latin typeface="Times New Roman" panose="02020603050405020304" pitchFamily="18" charset="0"/>
              <a:cs typeface="Times New Roman" panose="02020603050405020304" pitchFamily="18" charset="0"/>
            </a:endParaRPr>
          </a:p>
          <a:p>
            <a:pPr marL="590836" indent="-571500" algn="just">
              <a:buFont typeface="Arial" panose="020B0604020202020204" pitchFamily="34" charset="0"/>
              <a:buChar char="•"/>
            </a:pPr>
            <a:r>
              <a:rPr sz="3600" b="1" spc="-8" dirty="0">
                <a:latin typeface="Times New Roman" panose="02020603050405020304" pitchFamily="18" charset="0"/>
                <a:cs typeface="Times New Roman" panose="02020603050405020304" pitchFamily="18" charset="0"/>
              </a:rPr>
              <a:t>++</a:t>
            </a:r>
            <a:r>
              <a:rPr sz="3600" b="1" spc="15" dirty="0">
                <a:latin typeface="Times New Roman" panose="02020603050405020304" pitchFamily="18" charset="0"/>
                <a:cs typeface="Times New Roman" panose="02020603050405020304" pitchFamily="18" charset="0"/>
              </a:rPr>
              <a:t> </a:t>
            </a:r>
            <a:r>
              <a:rPr sz="3600" b="1" spc="30" dirty="0">
                <a:latin typeface="Times New Roman" panose="02020603050405020304" pitchFamily="18" charset="0"/>
                <a:cs typeface="Times New Roman" panose="02020603050405020304" pitchFamily="18" charset="0"/>
              </a:rPr>
              <a:t>:Inc</a:t>
            </a:r>
            <a:r>
              <a:rPr lang="en-US" sz="3600" b="1" spc="30" dirty="0">
                <a:latin typeface="Times New Roman" panose="02020603050405020304" pitchFamily="18" charset="0"/>
                <a:cs typeface="Times New Roman" panose="02020603050405020304" pitchFamily="18" charset="0"/>
              </a:rPr>
              <a:t>r</a:t>
            </a:r>
            <a:r>
              <a:rPr sz="3600" b="1" spc="30" dirty="0">
                <a:latin typeface="Times New Roman" panose="02020603050405020304" pitchFamily="18" charset="0"/>
                <a:cs typeface="Times New Roman" panose="02020603050405020304" pitchFamily="18" charset="0"/>
              </a:rPr>
              <a:t>ement</a:t>
            </a:r>
            <a:r>
              <a:rPr sz="3600" b="1" spc="23" dirty="0">
                <a:latin typeface="Times New Roman" panose="02020603050405020304" pitchFamily="18" charset="0"/>
                <a:cs typeface="Times New Roman" panose="02020603050405020304" pitchFamily="18" charset="0"/>
              </a:rPr>
              <a:t> </a:t>
            </a:r>
            <a:r>
              <a:rPr sz="3600" b="1" spc="69" dirty="0">
                <a:latin typeface="Times New Roman" panose="02020603050405020304" pitchFamily="18" charset="0"/>
                <a:cs typeface="Times New Roman" panose="02020603050405020304" pitchFamily="18" charset="0"/>
              </a:rPr>
              <a:t>ope</a:t>
            </a:r>
            <a:r>
              <a:rPr lang="en-US" sz="3600" b="1" spc="69" dirty="0">
                <a:latin typeface="Times New Roman" panose="02020603050405020304" pitchFamily="18" charset="0"/>
                <a:cs typeface="Times New Roman" panose="02020603050405020304" pitchFamily="18" charset="0"/>
              </a:rPr>
              <a:t>r</a:t>
            </a:r>
            <a:r>
              <a:rPr sz="3600" b="1" spc="69" dirty="0">
                <a:latin typeface="Times New Roman" panose="02020603050405020304" pitchFamily="18" charset="0"/>
                <a:cs typeface="Times New Roman" panose="02020603050405020304" pitchFamily="18" charset="0"/>
              </a:rPr>
              <a:t>ato</a:t>
            </a:r>
            <a:r>
              <a:rPr lang="en-US" sz="3600" b="1" spc="69" dirty="0">
                <a:latin typeface="Times New Roman" panose="02020603050405020304" pitchFamily="18" charset="0"/>
                <a:cs typeface="Times New Roman" panose="02020603050405020304" pitchFamily="18" charset="0"/>
              </a:rPr>
              <a:t>r</a:t>
            </a:r>
            <a:r>
              <a:rPr sz="3600" spc="69"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a:t>
            </a:r>
            <a:r>
              <a:rPr sz="3600" dirty="0">
                <a:latin typeface="Times New Roman" panose="02020603050405020304" pitchFamily="18" charset="0"/>
                <a:cs typeface="Times New Roman" panose="02020603050405020304" pitchFamily="18" charset="0"/>
              </a:rPr>
              <a:t>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 inc</a:t>
            </a:r>
            <a:r>
              <a:rPr lang="en-US" sz="3600"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ementing</a:t>
            </a:r>
            <a:r>
              <a:rPr sz="3600" spc="53"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the</a:t>
            </a:r>
            <a:r>
              <a:rPr sz="3600" spc="15"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value</a:t>
            </a:r>
            <a:r>
              <a:rPr sz="3600" dirty="0">
                <a:latin typeface="Times New Roman" panose="02020603050405020304" pitchFamily="18" charset="0"/>
                <a:cs typeface="Times New Roman" panose="02020603050405020304" pitchFamily="18" charset="0"/>
              </a:rPr>
              <a:t> </a:t>
            </a:r>
            <a:r>
              <a:rPr sz="3600" spc="-69" dirty="0">
                <a:latin typeface="Times New Roman" panose="02020603050405020304" pitchFamily="18" charset="0"/>
                <a:cs typeface="Times New Roman" panose="02020603050405020304" pitchFamily="18" charset="0"/>
              </a:rPr>
              <a:t>by</a:t>
            </a:r>
            <a:r>
              <a:rPr sz="3600" spc="15"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1.</a:t>
            </a:r>
            <a:r>
              <a:rPr sz="3600" spc="15" dirty="0">
                <a:latin typeface="Times New Roman" panose="02020603050405020304" pitchFamily="18" charset="0"/>
                <a:cs typeface="Times New Roman" panose="02020603050405020304" pitchFamily="18" charset="0"/>
              </a:rPr>
              <a:t> </a:t>
            </a:r>
            <a:endParaRPr lang="en-US" sz="3600" spc="15" dirty="0">
              <a:latin typeface="Times New Roman" panose="02020603050405020304" pitchFamily="18" charset="0"/>
              <a:cs typeface="Times New Roman" panose="02020603050405020304" pitchFamily="18" charset="0"/>
            </a:endParaRPr>
          </a:p>
          <a:p>
            <a:pPr marL="590836" indent="-571500" algn="just">
              <a:buFont typeface="Arial" panose="020B0604020202020204" pitchFamily="34" charset="0"/>
              <a:buChar char="•"/>
            </a:pPr>
            <a:r>
              <a:rPr lang="en-US" sz="3600" spc="305" dirty="0">
                <a:latin typeface="Times New Roman" panose="02020603050405020304" pitchFamily="18" charset="0"/>
                <a:cs typeface="Times New Roman" panose="02020603050405020304" pitchFamily="18" charset="0"/>
              </a:rPr>
              <a:t>There</a:t>
            </a:r>
            <a:r>
              <a:rPr sz="3600" spc="38" dirty="0">
                <a:latin typeface="Times New Roman" panose="02020603050405020304" pitchFamily="18" charset="0"/>
                <a:cs typeface="Times New Roman" panose="02020603050405020304" pitchFamily="18" charset="0"/>
              </a:rPr>
              <a:t> </a:t>
            </a:r>
            <a:r>
              <a:rPr sz="3600" spc="107" dirty="0">
                <a:latin typeface="Times New Roman" panose="02020603050405020304" pitchFamily="18" charset="0"/>
                <a:cs typeface="Times New Roman" panose="02020603050405020304" pitchFamily="18" charset="0"/>
              </a:rPr>
              <a:t>a</a:t>
            </a:r>
            <a:r>
              <a:rPr lang="en-US" sz="3600" spc="107" dirty="0">
                <a:latin typeface="Times New Roman" panose="02020603050405020304" pitchFamily="18" charset="0"/>
                <a:cs typeface="Times New Roman" panose="02020603050405020304" pitchFamily="18" charset="0"/>
              </a:rPr>
              <a:t>r</a:t>
            </a:r>
            <a:r>
              <a:rPr sz="3600" spc="107" dirty="0">
                <a:latin typeface="Times New Roman" panose="02020603050405020304" pitchFamily="18" charset="0"/>
                <a:cs typeface="Times New Roman" panose="02020603050405020304" pitchFamily="18" charset="0"/>
              </a:rPr>
              <a:t>e</a:t>
            </a:r>
            <a:r>
              <a:rPr sz="3600"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two</a:t>
            </a:r>
            <a:r>
              <a:rPr lang="en-US" sz="3600" spc="-30"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va</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ieties</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of</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inc</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ement</a:t>
            </a:r>
            <a:r>
              <a:rPr sz="3600" spc="23"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ope</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ato</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1285956" marR="1087636" lvl="1" indent="-571500" algn="just">
              <a:buFont typeface="Arial" panose="020B0604020202020204" pitchFamily="34" charset="0"/>
              <a:buChar char="•"/>
              <a:tabLst>
                <a:tab pos="1151444" algn="l"/>
                <a:tab pos="1152411" algn="l"/>
              </a:tabLst>
            </a:pPr>
            <a:r>
              <a:rPr sz="3600" b="1" spc="8" dirty="0">
                <a:latin typeface="Times New Roman" panose="02020603050405020304" pitchFamily="18" charset="0"/>
                <a:cs typeface="Times New Roman" panose="02020603050405020304" pitchFamily="18" charset="0"/>
              </a:rPr>
              <a:t>Post-Inc</a:t>
            </a:r>
            <a:r>
              <a:rPr lang="en-US" sz="3600" b="1" spc="8" dirty="0">
                <a:latin typeface="Times New Roman" panose="02020603050405020304" pitchFamily="18" charset="0"/>
                <a:cs typeface="Times New Roman" panose="02020603050405020304" pitchFamily="18" charset="0"/>
              </a:rPr>
              <a:t>r</a:t>
            </a:r>
            <a:r>
              <a:rPr sz="3600" b="1" spc="8" dirty="0">
                <a:latin typeface="Times New Roman" panose="02020603050405020304" pitchFamily="18" charset="0"/>
                <a:cs typeface="Times New Roman" panose="02020603050405020304" pitchFamily="18" charset="0"/>
              </a:rPr>
              <a:t>ement</a:t>
            </a:r>
            <a:r>
              <a:rPr sz="3600" b="1"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a:t>
            </a:r>
            <a:r>
              <a:rPr sz="3600" spc="-15" dirty="0">
                <a:latin typeface="Times New Roman" panose="02020603050405020304" pitchFamily="18" charset="0"/>
                <a:cs typeface="Times New Roman" panose="02020603050405020304" pitchFamily="18" charset="0"/>
              </a:rPr>
              <a:t>Value</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is</a:t>
            </a:r>
            <a:r>
              <a:rPr sz="3600"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fi</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st</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a:t>
            </a:r>
            <a:r>
              <a:rPr sz="3600" dirty="0">
                <a:latin typeface="Times New Roman" panose="02020603050405020304" pitchFamily="18" charset="0"/>
                <a:cs typeface="Times New Roman" panose="02020603050405020304" pitchFamily="18" charset="0"/>
              </a:rPr>
              <a:t>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spc="15"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computing</a:t>
            </a:r>
            <a:r>
              <a:rPr sz="3600" spc="76"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the</a:t>
            </a:r>
            <a:r>
              <a:rPr sz="3600" spc="23"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esult </a:t>
            </a:r>
            <a:r>
              <a:rPr sz="3600" spc="-38" dirty="0">
                <a:latin typeface="Times New Roman" panose="02020603050405020304" pitchFamily="18" charset="0"/>
                <a:cs typeface="Times New Roman" panose="02020603050405020304" pitchFamily="18" charset="0"/>
              </a:rPr>
              <a:t>and</a:t>
            </a:r>
            <a:r>
              <a:rPr sz="3600" dirty="0">
                <a:latin typeface="Times New Roman" panose="02020603050405020304" pitchFamily="18" charset="0"/>
                <a:cs typeface="Times New Roman" panose="02020603050405020304" pitchFamily="18" charset="0"/>
              </a:rPr>
              <a:t> </a:t>
            </a:r>
            <a:r>
              <a:rPr sz="3600" spc="-46" dirty="0">
                <a:latin typeface="Times New Roman" panose="02020603050405020304" pitchFamily="18" charset="0"/>
                <a:cs typeface="Times New Roman" panose="02020603050405020304" pitchFamily="18" charset="0"/>
              </a:rPr>
              <a:t>then </a:t>
            </a:r>
            <a:r>
              <a:rPr sz="3600" spc="-883"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inc</a:t>
            </a:r>
            <a:r>
              <a:rPr lang="en-US" sz="3600"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emented.</a:t>
            </a:r>
          </a:p>
          <a:p>
            <a:pPr marL="1285956" lvl="1" indent="-571500" algn="just">
              <a:buFont typeface="Arial" panose="020B0604020202020204" pitchFamily="34" charset="0"/>
              <a:buChar char="•"/>
              <a:tabLst>
                <a:tab pos="1151444" algn="l"/>
                <a:tab pos="1152411" algn="l"/>
              </a:tabLst>
            </a:pPr>
            <a:r>
              <a:rPr sz="3600" b="1" spc="46" dirty="0">
                <a:latin typeface="Times New Roman" panose="02020603050405020304" pitchFamily="18" charset="0"/>
                <a:cs typeface="Times New Roman" panose="02020603050405020304" pitchFamily="18" charset="0"/>
              </a:rPr>
              <a:t>P</a:t>
            </a:r>
            <a:r>
              <a:rPr lang="en-US" sz="3600" b="1" spc="46" dirty="0">
                <a:latin typeface="Times New Roman" panose="02020603050405020304" pitchFamily="18" charset="0"/>
                <a:cs typeface="Times New Roman" panose="02020603050405020304" pitchFamily="18" charset="0"/>
              </a:rPr>
              <a:t>r</a:t>
            </a:r>
            <a:r>
              <a:rPr sz="3600" b="1" spc="46" dirty="0">
                <a:latin typeface="Times New Roman" panose="02020603050405020304" pitchFamily="18" charset="0"/>
                <a:cs typeface="Times New Roman" panose="02020603050405020304" pitchFamily="18" charset="0"/>
              </a:rPr>
              <a:t>e-Inc</a:t>
            </a:r>
            <a:r>
              <a:rPr lang="en-US" sz="3600" b="1" spc="46" dirty="0">
                <a:latin typeface="Times New Roman" panose="02020603050405020304" pitchFamily="18" charset="0"/>
                <a:cs typeface="Times New Roman" panose="02020603050405020304" pitchFamily="18" charset="0"/>
              </a:rPr>
              <a:t>r</a:t>
            </a:r>
            <a:r>
              <a:rPr sz="3600" b="1" spc="46" dirty="0">
                <a:latin typeface="Times New Roman" panose="02020603050405020304" pitchFamily="18" charset="0"/>
                <a:cs typeface="Times New Roman" panose="02020603050405020304" pitchFamily="18" charset="0"/>
              </a:rPr>
              <a:t>ement</a:t>
            </a:r>
            <a:r>
              <a:rPr sz="3600" b="1" spc="15"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a:t>
            </a:r>
            <a:r>
              <a:rPr sz="3600" b="1" spc="23"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Value</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is</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inc</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emented</a:t>
            </a:r>
            <a:r>
              <a:rPr sz="3600" spc="23"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fi</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st</a:t>
            </a:r>
            <a:r>
              <a:rPr sz="3600"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and</a:t>
            </a:r>
            <a:r>
              <a:rPr sz="3600" spc="-8" dirty="0">
                <a:latin typeface="Times New Roman" panose="02020603050405020304" pitchFamily="18" charset="0"/>
                <a:cs typeface="Times New Roman" panose="02020603050405020304" pitchFamily="18" charset="0"/>
              </a:rPr>
              <a:t> </a:t>
            </a:r>
            <a:r>
              <a:rPr sz="3600" spc="-46" dirty="0">
                <a:latin typeface="Times New Roman" panose="02020603050405020304" pitchFamily="18" charset="0"/>
                <a:cs typeface="Times New Roman" panose="02020603050405020304" pitchFamily="18" charset="0"/>
              </a:rPr>
              <a:t>then</a:t>
            </a:r>
            <a:r>
              <a:rPr sz="3600" spc="15"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esult</a:t>
            </a:r>
            <a:r>
              <a:rPr sz="3600" spc="3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is</a:t>
            </a:r>
            <a:r>
              <a:rPr sz="3600"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computed.</a:t>
            </a:r>
            <a:endParaRPr sz="3600" dirty="0">
              <a:latin typeface="Times New Roman" panose="02020603050405020304" pitchFamily="18" charset="0"/>
              <a:cs typeface="Times New Roman" panose="02020603050405020304" pitchFamily="18" charset="0"/>
            </a:endParaRPr>
          </a:p>
          <a:p>
            <a:pPr marL="590836" marR="578139" indent="-571500" algn="just">
              <a:buSzPct val="95833"/>
              <a:buFont typeface="Arial" panose="020B0604020202020204" pitchFamily="34" charset="0"/>
              <a:buChar char="•"/>
              <a:tabLst>
                <a:tab pos="183690" algn="l"/>
              </a:tabLst>
            </a:pPr>
            <a:r>
              <a:rPr lang="en-US" sz="3600" b="1" spc="-198" dirty="0">
                <a:latin typeface="Times New Roman" panose="02020603050405020304" pitchFamily="18" charset="0"/>
                <a:cs typeface="Times New Roman" panose="02020603050405020304" pitchFamily="18" charset="0"/>
              </a:rPr>
              <a:t>- -</a:t>
            </a:r>
            <a:r>
              <a:rPr sz="3600" b="1" spc="-198"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 </a:t>
            </a:r>
            <a:r>
              <a:rPr sz="3600" b="1" spc="38" dirty="0">
                <a:latin typeface="Times New Roman" panose="02020603050405020304" pitchFamily="18" charset="0"/>
                <a:cs typeface="Times New Roman" panose="02020603050405020304" pitchFamily="18" charset="0"/>
              </a:rPr>
              <a:t>Dec</a:t>
            </a:r>
            <a:r>
              <a:rPr lang="en-US" sz="3600" b="1" spc="38" dirty="0">
                <a:latin typeface="Times New Roman" panose="02020603050405020304" pitchFamily="18" charset="0"/>
                <a:cs typeface="Times New Roman" panose="02020603050405020304" pitchFamily="18" charset="0"/>
              </a:rPr>
              <a:t>r</a:t>
            </a:r>
            <a:r>
              <a:rPr sz="3600" b="1" spc="38" dirty="0">
                <a:latin typeface="Times New Roman" panose="02020603050405020304" pitchFamily="18" charset="0"/>
                <a:cs typeface="Times New Roman" panose="02020603050405020304" pitchFamily="18" charset="0"/>
              </a:rPr>
              <a:t>ement </a:t>
            </a:r>
            <a:r>
              <a:rPr sz="3600" b="1" spc="69" dirty="0">
                <a:latin typeface="Times New Roman" panose="02020603050405020304" pitchFamily="18" charset="0"/>
                <a:cs typeface="Times New Roman" panose="02020603050405020304" pitchFamily="18" charset="0"/>
              </a:rPr>
              <a:t>ope</a:t>
            </a:r>
            <a:r>
              <a:rPr lang="en-US" sz="3600" b="1" spc="69" dirty="0">
                <a:latin typeface="Times New Roman" panose="02020603050405020304" pitchFamily="18" charset="0"/>
                <a:cs typeface="Times New Roman" panose="02020603050405020304" pitchFamily="18" charset="0"/>
              </a:rPr>
              <a:t>r</a:t>
            </a:r>
            <a:r>
              <a:rPr sz="3600" b="1" spc="69" dirty="0">
                <a:latin typeface="Times New Roman" panose="02020603050405020304" pitchFamily="18" charset="0"/>
                <a:cs typeface="Times New Roman" panose="02020603050405020304" pitchFamily="18" charset="0"/>
              </a:rPr>
              <a:t>ato</a:t>
            </a:r>
            <a:r>
              <a:rPr lang="en-US" sz="3600" b="1" spc="69" dirty="0">
                <a:latin typeface="Times New Roman" panose="02020603050405020304" pitchFamily="18" charset="0"/>
                <a:cs typeface="Times New Roman" panose="02020603050405020304" pitchFamily="18" charset="0"/>
              </a:rPr>
              <a:t>r</a:t>
            </a:r>
            <a:r>
              <a:rPr sz="3600" spc="69"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spc="129"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dec</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ementing </a:t>
            </a:r>
            <a:r>
              <a:rPr sz="3600" spc="-38" dirty="0">
                <a:latin typeface="Times New Roman" panose="02020603050405020304" pitchFamily="18" charset="0"/>
                <a:cs typeface="Times New Roman" panose="02020603050405020304" pitchFamily="18" charset="0"/>
              </a:rPr>
              <a:t>the value </a:t>
            </a:r>
            <a:r>
              <a:rPr sz="3600" spc="-69" dirty="0">
                <a:latin typeface="Times New Roman" panose="02020603050405020304" pitchFamily="18" charset="0"/>
                <a:cs typeface="Times New Roman" panose="02020603050405020304" pitchFamily="18" charset="0"/>
              </a:rPr>
              <a:t>by </a:t>
            </a:r>
            <a:r>
              <a:rPr sz="3600" spc="-15" dirty="0">
                <a:latin typeface="Times New Roman" panose="02020603050405020304" pitchFamily="18" charset="0"/>
                <a:cs typeface="Times New Roman" panose="02020603050405020304" pitchFamily="18" charset="0"/>
              </a:rPr>
              <a:t>1.</a:t>
            </a:r>
            <a:endParaRPr lang="en-US" sz="3600" spc="-15" dirty="0">
              <a:latin typeface="Times New Roman" panose="02020603050405020304" pitchFamily="18" charset="0"/>
              <a:cs typeface="Times New Roman" panose="02020603050405020304" pitchFamily="18" charset="0"/>
            </a:endParaRPr>
          </a:p>
          <a:p>
            <a:pPr marL="590836" marR="578139" indent="-571500" algn="just">
              <a:buSzPct val="95833"/>
              <a:buFont typeface="Arial" panose="020B0604020202020204" pitchFamily="34" charset="0"/>
              <a:buChar char="•"/>
              <a:tabLst>
                <a:tab pos="183690" algn="l"/>
              </a:tabLst>
            </a:pPr>
            <a:r>
              <a:rPr lang="en-US" sz="3600" spc="-15" dirty="0">
                <a:latin typeface="Times New Roman" panose="02020603050405020304" pitchFamily="18" charset="0"/>
                <a:cs typeface="Times New Roman" panose="02020603050405020304" pitchFamily="18" charset="0"/>
              </a:rPr>
              <a:t>T</a:t>
            </a:r>
            <a:r>
              <a:rPr sz="3600" spc="305" dirty="0">
                <a:latin typeface="Times New Roman" panose="02020603050405020304" pitchFamily="18" charset="0"/>
                <a:cs typeface="Times New Roman" panose="02020603050405020304" pitchFamily="18" charset="0"/>
              </a:rPr>
              <a:t>he</a:t>
            </a:r>
            <a:r>
              <a:rPr lang="en-US" sz="3600" spc="305" dirty="0">
                <a:latin typeface="Times New Roman" panose="02020603050405020304" pitchFamily="18" charset="0"/>
                <a:cs typeface="Times New Roman" panose="02020603050405020304" pitchFamily="18" charset="0"/>
              </a:rPr>
              <a:t>r</a:t>
            </a:r>
            <a:r>
              <a:rPr sz="3600" spc="305" dirty="0">
                <a:latin typeface="Times New Roman" panose="02020603050405020304" pitchFamily="18" charset="0"/>
                <a:cs typeface="Times New Roman" panose="02020603050405020304" pitchFamily="18" charset="0"/>
              </a:rPr>
              <a:t>e </a:t>
            </a:r>
            <a:r>
              <a:rPr sz="3600" spc="107" dirty="0">
                <a:latin typeface="Times New Roman" panose="02020603050405020304" pitchFamily="18" charset="0"/>
                <a:cs typeface="Times New Roman" panose="02020603050405020304" pitchFamily="18" charset="0"/>
              </a:rPr>
              <a:t>a</a:t>
            </a:r>
            <a:r>
              <a:rPr lang="en-US" sz="3600" spc="107" dirty="0">
                <a:latin typeface="Times New Roman" panose="02020603050405020304" pitchFamily="18" charset="0"/>
                <a:cs typeface="Times New Roman" panose="02020603050405020304" pitchFamily="18" charset="0"/>
              </a:rPr>
              <a:t>r</a:t>
            </a:r>
            <a:r>
              <a:rPr sz="3600" spc="107" dirty="0">
                <a:latin typeface="Times New Roman" panose="02020603050405020304" pitchFamily="18" charset="0"/>
                <a:cs typeface="Times New Roman" panose="02020603050405020304" pitchFamily="18" charset="0"/>
              </a:rPr>
              <a:t>e </a:t>
            </a:r>
            <a:r>
              <a:rPr sz="3600" spc="-30" dirty="0">
                <a:latin typeface="Times New Roman" panose="02020603050405020304" pitchFamily="18" charset="0"/>
                <a:cs typeface="Times New Roman" panose="02020603050405020304" pitchFamily="18" charset="0"/>
              </a:rPr>
              <a:t>two </a:t>
            </a:r>
            <a:r>
              <a:rPr sz="3600" spc="-891"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va</a:t>
            </a:r>
            <a:r>
              <a:rPr lang="en-US" sz="3600" spc="8" dirty="0">
                <a:latin typeface="Times New Roman" panose="02020603050405020304" pitchFamily="18" charset="0"/>
                <a:cs typeface="Times New Roman" panose="02020603050405020304" pitchFamily="18" charset="0"/>
              </a:rPr>
              <a:t>r</a:t>
            </a:r>
            <a:r>
              <a:rPr sz="3600" spc="8" dirty="0">
                <a:latin typeface="Times New Roman" panose="02020603050405020304" pitchFamily="18" charset="0"/>
                <a:cs typeface="Times New Roman" panose="02020603050405020304" pitchFamily="18" charset="0"/>
              </a:rPr>
              <a:t>ieties</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of</a:t>
            </a:r>
            <a:r>
              <a:rPr sz="3600"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dec</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ement</a:t>
            </a:r>
            <a:r>
              <a:rPr sz="3600" spc="23"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ope</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ato</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a:p>
            <a:pPr marL="1285956" marR="971621" lvl="1" indent="-571500" algn="just">
              <a:buFont typeface="Arial" panose="020B0604020202020204" pitchFamily="34" charset="0"/>
              <a:buChar char="•"/>
              <a:tabLst>
                <a:tab pos="1151444" algn="l"/>
                <a:tab pos="1152411" algn="l"/>
              </a:tabLst>
            </a:pPr>
            <a:r>
              <a:rPr sz="3600" b="1" spc="23" dirty="0">
                <a:latin typeface="Times New Roman" panose="02020603050405020304" pitchFamily="18" charset="0"/>
                <a:cs typeface="Times New Roman" panose="02020603050405020304" pitchFamily="18" charset="0"/>
              </a:rPr>
              <a:t>Post-</a:t>
            </a:r>
            <a:r>
              <a:rPr lang="en-US" sz="3600" b="1" spc="23" dirty="0">
                <a:latin typeface="Times New Roman" panose="02020603050405020304" pitchFamily="18" charset="0"/>
                <a:cs typeface="Times New Roman" panose="02020603050405020304" pitchFamily="18" charset="0"/>
              </a:rPr>
              <a:t>D</a:t>
            </a:r>
            <a:r>
              <a:rPr sz="3600" b="1" spc="23" dirty="0">
                <a:latin typeface="Times New Roman" panose="02020603050405020304" pitchFamily="18" charset="0"/>
                <a:cs typeface="Times New Roman" panose="02020603050405020304" pitchFamily="18" charset="0"/>
              </a:rPr>
              <a:t>ec</a:t>
            </a:r>
            <a:r>
              <a:rPr lang="en-US" sz="3600" b="1" spc="23" dirty="0">
                <a:latin typeface="Times New Roman" panose="02020603050405020304" pitchFamily="18" charset="0"/>
                <a:cs typeface="Times New Roman" panose="02020603050405020304" pitchFamily="18" charset="0"/>
              </a:rPr>
              <a:t>r</a:t>
            </a:r>
            <a:r>
              <a:rPr sz="3600" b="1" spc="23" dirty="0">
                <a:latin typeface="Times New Roman" panose="02020603050405020304" pitchFamily="18" charset="0"/>
                <a:cs typeface="Times New Roman" panose="02020603050405020304" pitchFamily="18" charset="0"/>
              </a:rPr>
              <a:t>ement</a:t>
            </a:r>
            <a:r>
              <a:rPr sz="3600" b="1"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a:t>
            </a:r>
            <a:r>
              <a:rPr sz="3600" b="1" spc="15"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V</a:t>
            </a:r>
            <a:r>
              <a:rPr sz="3600" spc="-15" dirty="0">
                <a:latin typeface="Times New Roman" panose="02020603050405020304" pitchFamily="18" charset="0"/>
                <a:cs typeface="Times New Roman" panose="02020603050405020304" pitchFamily="18" charset="0"/>
              </a:rPr>
              <a:t>alue</a:t>
            </a:r>
            <a:r>
              <a:rPr sz="3600" spc="8"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is</a:t>
            </a:r>
            <a:r>
              <a:rPr sz="3600" spc="-8" dirty="0">
                <a:latin typeface="Times New Roman" panose="02020603050405020304" pitchFamily="18" charset="0"/>
                <a:cs typeface="Times New Roman" panose="02020603050405020304" pitchFamily="18" charset="0"/>
              </a:rPr>
              <a:t> </a:t>
            </a:r>
            <a:r>
              <a:rPr sz="3600" spc="53" dirty="0">
                <a:latin typeface="Times New Roman" panose="02020603050405020304" pitchFamily="18" charset="0"/>
                <a:cs typeface="Times New Roman" panose="02020603050405020304" pitchFamily="18" charset="0"/>
              </a:rPr>
              <a:t>fi</a:t>
            </a:r>
            <a:r>
              <a:rPr lang="en-US" sz="3600" spc="53" dirty="0">
                <a:latin typeface="Times New Roman" panose="02020603050405020304" pitchFamily="18" charset="0"/>
                <a:cs typeface="Times New Roman" panose="02020603050405020304" pitchFamily="18" charset="0"/>
              </a:rPr>
              <a:t>r</a:t>
            </a:r>
            <a:r>
              <a:rPr sz="3600" spc="53" dirty="0">
                <a:latin typeface="Times New Roman" panose="02020603050405020304" pitchFamily="18" charset="0"/>
                <a:cs typeface="Times New Roman" panose="02020603050405020304" pitchFamily="18" charset="0"/>
              </a:rPr>
              <a:t>st</a:t>
            </a:r>
            <a:r>
              <a:rPr sz="3600"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used</a:t>
            </a:r>
            <a:r>
              <a:rPr sz="3600" spc="-8" dirty="0">
                <a:latin typeface="Times New Roman" panose="02020603050405020304" pitchFamily="18" charset="0"/>
                <a:cs typeface="Times New Roman" panose="02020603050405020304" pitchFamily="18" charset="0"/>
              </a:rPr>
              <a:t> </a:t>
            </a:r>
            <a:r>
              <a:rPr sz="3600" spc="129" dirty="0">
                <a:latin typeface="Times New Roman" panose="02020603050405020304" pitchFamily="18" charset="0"/>
                <a:cs typeface="Times New Roman" panose="02020603050405020304" pitchFamily="18" charset="0"/>
              </a:rPr>
              <a:t>fo</a:t>
            </a:r>
            <a:r>
              <a:rPr lang="en-US" sz="3600" spc="129" dirty="0">
                <a:latin typeface="Times New Roman" panose="02020603050405020304" pitchFamily="18" charset="0"/>
                <a:cs typeface="Times New Roman" panose="02020603050405020304" pitchFamily="18" charset="0"/>
              </a:rPr>
              <a:t>r</a:t>
            </a:r>
            <a:r>
              <a:rPr sz="3600"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computing</a:t>
            </a:r>
            <a:r>
              <a:rPr sz="3600" spc="69"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the</a:t>
            </a:r>
            <a:r>
              <a:rPr sz="3600" spc="15"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esult</a:t>
            </a:r>
            <a:r>
              <a:rPr sz="3600" spc="23"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and</a:t>
            </a:r>
            <a:r>
              <a:rPr sz="3600" spc="-8" dirty="0">
                <a:latin typeface="Times New Roman" panose="02020603050405020304" pitchFamily="18" charset="0"/>
                <a:cs typeface="Times New Roman" panose="02020603050405020304" pitchFamily="18" charset="0"/>
              </a:rPr>
              <a:t> </a:t>
            </a:r>
            <a:r>
              <a:rPr sz="3600" spc="-46" dirty="0">
                <a:latin typeface="Times New Roman" panose="02020603050405020304" pitchFamily="18" charset="0"/>
                <a:cs typeface="Times New Roman" panose="02020603050405020304" pitchFamily="18" charset="0"/>
              </a:rPr>
              <a:t>then </a:t>
            </a:r>
            <a:r>
              <a:rPr sz="3600" spc="-883"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dec</a:t>
            </a:r>
            <a:r>
              <a:rPr lang="en-US" sz="3600" spc="15" dirty="0">
                <a:latin typeface="Times New Roman" panose="02020603050405020304" pitchFamily="18" charset="0"/>
                <a:cs typeface="Times New Roman" panose="02020603050405020304" pitchFamily="18" charset="0"/>
              </a:rPr>
              <a:t>r</a:t>
            </a:r>
            <a:r>
              <a:rPr sz="3600" spc="15" dirty="0">
                <a:latin typeface="Times New Roman" panose="02020603050405020304" pitchFamily="18" charset="0"/>
                <a:cs typeface="Times New Roman" panose="02020603050405020304" pitchFamily="18" charset="0"/>
              </a:rPr>
              <a:t>emented.</a:t>
            </a:r>
            <a:endParaRPr sz="3600" dirty="0">
              <a:latin typeface="Times New Roman" panose="02020603050405020304" pitchFamily="18" charset="0"/>
              <a:cs typeface="Times New Roman" panose="02020603050405020304" pitchFamily="18" charset="0"/>
            </a:endParaRPr>
          </a:p>
          <a:p>
            <a:pPr marL="1285956" lvl="1" indent="-571500" algn="just">
              <a:buFont typeface="Arial" panose="020B0604020202020204" pitchFamily="34" charset="0"/>
              <a:buChar char="•"/>
              <a:tabLst>
                <a:tab pos="1151444" algn="l"/>
                <a:tab pos="1152411" algn="l"/>
              </a:tabLst>
            </a:pPr>
            <a:r>
              <a:rPr sz="3600" b="1" spc="46" dirty="0">
                <a:latin typeface="Times New Roman" panose="02020603050405020304" pitchFamily="18" charset="0"/>
                <a:cs typeface="Times New Roman" panose="02020603050405020304" pitchFamily="18" charset="0"/>
              </a:rPr>
              <a:t>P</a:t>
            </a:r>
            <a:r>
              <a:rPr lang="en-US" sz="3600" b="1" spc="46" dirty="0">
                <a:latin typeface="Times New Roman" panose="02020603050405020304" pitchFamily="18" charset="0"/>
                <a:cs typeface="Times New Roman" panose="02020603050405020304" pitchFamily="18" charset="0"/>
              </a:rPr>
              <a:t>r</a:t>
            </a:r>
            <a:r>
              <a:rPr sz="3600" b="1" spc="46" dirty="0">
                <a:latin typeface="Times New Roman" panose="02020603050405020304" pitchFamily="18" charset="0"/>
                <a:cs typeface="Times New Roman" panose="02020603050405020304" pitchFamily="18" charset="0"/>
              </a:rPr>
              <a:t>e-Dec</a:t>
            </a:r>
            <a:r>
              <a:rPr lang="en-US" sz="3600" b="1" spc="46" dirty="0">
                <a:latin typeface="Times New Roman" panose="02020603050405020304" pitchFamily="18" charset="0"/>
                <a:cs typeface="Times New Roman" panose="02020603050405020304" pitchFamily="18" charset="0"/>
              </a:rPr>
              <a:t>r</a:t>
            </a:r>
            <a:r>
              <a:rPr sz="3600" b="1" spc="46" dirty="0">
                <a:latin typeface="Times New Roman" panose="02020603050405020304" pitchFamily="18" charset="0"/>
                <a:cs typeface="Times New Roman" panose="02020603050405020304" pitchFamily="18" charset="0"/>
              </a:rPr>
              <a:t>ement</a:t>
            </a:r>
            <a:r>
              <a:rPr sz="3600" b="1" spc="38" dirty="0">
                <a:latin typeface="Times New Roman" panose="02020603050405020304" pitchFamily="18" charset="0"/>
                <a:cs typeface="Times New Roman" panose="02020603050405020304" pitchFamily="18" charset="0"/>
              </a:rPr>
              <a:t> </a:t>
            </a:r>
            <a:r>
              <a:rPr sz="3600" b="1" spc="-15" dirty="0">
                <a:latin typeface="Times New Roman" panose="02020603050405020304" pitchFamily="18" charset="0"/>
                <a:cs typeface="Times New Roman" panose="02020603050405020304" pitchFamily="18" charset="0"/>
              </a:rPr>
              <a:t>:</a:t>
            </a:r>
            <a:r>
              <a:rPr sz="3600" b="1" spc="8" dirty="0">
                <a:latin typeface="Times New Roman" panose="02020603050405020304" pitchFamily="18" charset="0"/>
                <a:cs typeface="Times New Roman" panose="02020603050405020304" pitchFamily="18" charset="0"/>
              </a:rPr>
              <a:t> </a:t>
            </a:r>
            <a:r>
              <a:rPr sz="3600" spc="-15" dirty="0">
                <a:latin typeface="Times New Roman" panose="02020603050405020304" pitchFamily="18" charset="0"/>
                <a:cs typeface="Times New Roman" panose="02020603050405020304" pitchFamily="18" charset="0"/>
              </a:rPr>
              <a:t>Value</a:t>
            </a:r>
            <a:r>
              <a:rPr sz="3600" spc="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is</a:t>
            </a:r>
            <a:r>
              <a:rPr sz="3600"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dec</a:t>
            </a:r>
            <a:r>
              <a:rPr lang="en-US" sz="3600" spc="23" dirty="0">
                <a:latin typeface="Times New Roman" panose="02020603050405020304" pitchFamily="18" charset="0"/>
                <a:cs typeface="Times New Roman" panose="02020603050405020304" pitchFamily="18" charset="0"/>
              </a:rPr>
              <a:t>r</a:t>
            </a:r>
            <a:r>
              <a:rPr sz="3600" spc="23" dirty="0">
                <a:latin typeface="Times New Roman" panose="02020603050405020304" pitchFamily="18" charset="0"/>
                <a:cs typeface="Times New Roman" panose="02020603050405020304" pitchFamily="18" charset="0"/>
              </a:rPr>
              <a:t>emented</a:t>
            </a:r>
            <a:r>
              <a:rPr sz="3600" spc="15" dirty="0">
                <a:latin typeface="Times New Roman" panose="02020603050405020304" pitchFamily="18" charset="0"/>
                <a:cs typeface="Times New Roman" panose="02020603050405020304" pitchFamily="18" charset="0"/>
              </a:rPr>
              <a:t> </a:t>
            </a:r>
            <a:r>
              <a:rPr sz="3600" spc="61" dirty="0">
                <a:latin typeface="Times New Roman" panose="02020603050405020304" pitchFamily="18" charset="0"/>
                <a:cs typeface="Times New Roman" panose="02020603050405020304" pitchFamily="18" charset="0"/>
              </a:rPr>
              <a:t>fi</a:t>
            </a:r>
            <a:r>
              <a:rPr lang="en-US" sz="3600" spc="61" dirty="0">
                <a:latin typeface="Times New Roman" panose="02020603050405020304" pitchFamily="18" charset="0"/>
                <a:cs typeface="Times New Roman" panose="02020603050405020304" pitchFamily="18" charset="0"/>
              </a:rPr>
              <a:t>r</a:t>
            </a:r>
            <a:r>
              <a:rPr sz="3600" spc="61" dirty="0">
                <a:latin typeface="Times New Roman" panose="02020603050405020304" pitchFamily="18" charset="0"/>
                <a:cs typeface="Times New Roman" panose="02020603050405020304" pitchFamily="18" charset="0"/>
              </a:rPr>
              <a:t>st</a:t>
            </a:r>
            <a:r>
              <a:rPr sz="3600" spc="15" dirty="0">
                <a:latin typeface="Times New Roman" panose="02020603050405020304" pitchFamily="18" charset="0"/>
                <a:cs typeface="Times New Roman" panose="02020603050405020304" pitchFamily="18" charset="0"/>
              </a:rPr>
              <a:t> </a:t>
            </a:r>
            <a:r>
              <a:rPr sz="3600" spc="-30" dirty="0">
                <a:latin typeface="Times New Roman" panose="02020603050405020304" pitchFamily="18" charset="0"/>
                <a:cs typeface="Times New Roman" panose="02020603050405020304" pitchFamily="18" charset="0"/>
              </a:rPr>
              <a:t>and</a:t>
            </a:r>
            <a:r>
              <a:rPr sz="3600" spc="-15" dirty="0">
                <a:latin typeface="Times New Roman" panose="02020603050405020304" pitchFamily="18" charset="0"/>
                <a:cs typeface="Times New Roman" panose="02020603050405020304" pitchFamily="18" charset="0"/>
              </a:rPr>
              <a:t> </a:t>
            </a:r>
            <a:r>
              <a:rPr sz="3600" spc="-46" dirty="0">
                <a:latin typeface="Times New Roman" panose="02020603050405020304" pitchFamily="18" charset="0"/>
                <a:cs typeface="Times New Roman" panose="02020603050405020304" pitchFamily="18" charset="0"/>
              </a:rPr>
              <a:t>then</a:t>
            </a:r>
            <a:r>
              <a:rPr sz="3600" spc="30"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r</a:t>
            </a:r>
            <a:r>
              <a:rPr sz="3600" spc="30" dirty="0">
                <a:latin typeface="Times New Roman" panose="02020603050405020304" pitchFamily="18" charset="0"/>
                <a:cs typeface="Times New Roman" panose="02020603050405020304" pitchFamily="18" charset="0"/>
              </a:rPr>
              <a:t>esult</a:t>
            </a:r>
            <a:r>
              <a:rPr sz="3600" spc="8" dirty="0">
                <a:latin typeface="Times New Roman" panose="02020603050405020304" pitchFamily="18" charset="0"/>
                <a:cs typeface="Times New Roman" panose="02020603050405020304" pitchFamily="18" charset="0"/>
              </a:rPr>
              <a:t> </a:t>
            </a:r>
            <a:r>
              <a:rPr sz="3600" spc="-38" dirty="0">
                <a:latin typeface="Times New Roman" panose="02020603050405020304" pitchFamily="18" charset="0"/>
                <a:cs typeface="Times New Roman" panose="02020603050405020304" pitchFamily="18" charset="0"/>
              </a:rPr>
              <a:t>is</a:t>
            </a:r>
            <a:r>
              <a:rPr sz="3600" dirty="0">
                <a:latin typeface="Times New Roman" panose="02020603050405020304" pitchFamily="18" charset="0"/>
                <a:cs typeface="Times New Roman" panose="02020603050405020304" pitchFamily="18" charset="0"/>
              </a:rPr>
              <a:t> </a:t>
            </a:r>
            <a:r>
              <a:rPr sz="3600" spc="-23" dirty="0">
                <a:latin typeface="Times New Roman" panose="02020603050405020304" pitchFamily="18" charset="0"/>
                <a:cs typeface="Times New Roman" panose="02020603050405020304" pitchFamily="18" charset="0"/>
              </a:rPr>
              <a:t>computed.</a:t>
            </a:r>
            <a:endParaRPr sz="3600" dirty="0">
              <a:latin typeface="Times New Roman" panose="02020603050405020304" pitchFamily="18" charset="0"/>
              <a:cs typeface="Times New Roman" panose="02020603050405020304" pitchFamily="18" charset="0"/>
            </a:endParaRPr>
          </a:p>
        </p:txBody>
      </p:sp>
      <p:sp>
        <p:nvSpPr>
          <p:cNvPr id="5" name="object 4">
            <a:extLst>
              <a:ext uri="{FF2B5EF4-FFF2-40B4-BE49-F238E27FC236}">
                <a16:creationId xmlns:a16="http://schemas.microsoft.com/office/drawing/2014/main" xmlns="" id="{44814DE1-77FE-5D87-8038-9681A0D12071}"/>
              </a:ext>
            </a:extLst>
          </p:cNvPr>
          <p:cNvSpPr/>
          <p:nvPr/>
        </p:nvSpPr>
        <p:spPr>
          <a:xfrm>
            <a:off x="3592215" y="331811"/>
            <a:ext cx="12997524" cy="77542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Increment /Decrement Operators(Unary Operators)</a:t>
            </a:r>
            <a:endParaRPr lang="en-IN" sz="4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12385" y="266438"/>
            <a:ext cx="9662747" cy="674561"/>
          </a:xfrm>
          <a:prstGeom prst="rect">
            <a:avLst/>
          </a:prstGeom>
        </p:spPr>
        <p:txBody>
          <a:bodyPr vert="horz" wrap="square" lIns="0" tIns="18368" rIns="0" bIns="0" rtlCol="0">
            <a:spAutoFit/>
          </a:bodyPr>
          <a:lstStyle/>
          <a:p>
            <a:pPr marL="19336">
              <a:spcBef>
                <a:spcPts val="145"/>
              </a:spcBef>
            </a:pPr>
            <a:r>
              <a:rPr sz="4263" b="1" u="sng" spc="-15" dirty="0">
                <a:solidFill>
                  <a:srgbClr val="FF0000"/>
                </a:solidFill>
                <a:uFill>
                  <a:solidFill>
                    <a:srgbClr val="001F5F"/>
                  </a:solidFill>
                </a:uFill>
                <a:latin typeface="Times New Roman"/>
                <a:cs typeface="Times New Roman"/>
              </a:rPr>
              <a:t>Increment/Decrement</a:t>
            </a:r>
            <a:r>
              <a:rPr sz="4263" b="1" u="sng" spc="15" dirty="0">
                <a:solidFill>
                  <a:srgbClr val="FF0000"/>
                </a:solidFill>
                <a:uFill>
                  <a:solidFill>
                    <a:srgbClr val="001F5F"/>
                  </a:solidFill>
                </a:uFill>
                <a:latin typeface="Times New Roman"/>
                <a:cs typeface="Times New Roman"/>
              </a:rPr>
              <a:t> </a:t>
            </a:r>
            <a:r>
              <a:rPr sz="4263" b="1" u="sng" spc="-8" dirty="0">
                <a:solidFill>
                  <a:srgbClr val="FF0000"/>
                </a:solidFill>
                <a:uFill>
                  <a:solidFill>
                    <a:srgbClr val="001F5F"/>
                  </a:solidFill>
                </a:uFill>
                <a:latin typeface="Times New Roman"/>
                <a:cs typeface="Times New Roman"/>
              </a:rPr>
              <a:t>Operators</a:t>
            </a:r>
            <a:r>
              <a:rPr sz="4263" b="1" u="sng" spc="-23" dirty="0">
                <a:solidFill>
                  <a:srgbClr val="FF0000"/>
                </a:solidFill>
                <a:uFill>
                  <a:solidFill>
                    <a:srgbClr val="001F5F"/>
                  </a:solidFill>
                </a:uFill>
                <a:latin typeface="Times New Roman"/>
                <a:cs typeface="Times New Roman"/>
              </a:rPr>
              <a:t> </a:t>
            </a:r>
            <a:r>
              <a:rPr sz="4263" b="1" u="sng" spc="-8" dirty="0">
                <a:solidFill>
                  <a:srgbClr val="FF0000"/>
                </a:solidFill>
                <a:uFill>
                  <a:solidFill>
                    <a:srgbClr val="001F5F"/>
                  </a:solidFill>
                </a:uFill>
                <a:latin typeface="Times New Roman"/>
                <a:cs typeface="Times New Roman"/>
              </a:rPr>
              <a:t>example</a:t>
            </a:r>
            <a:endParaRPr sz="4263" u="sng" dirty="0">
              <a:solidFill>
                <a:srgbClr val="FF0000"/>
              </a:solidFill>
              <a:latin typeface="Times New Roman"/>
              <a:cs typeface="Times New Roman"/>
            </a:endParaRPr>
          </a:p>
        </p:txBody>
      </p:sp>
      <p:sp>
        <p:nvSpPr>
          <p:cNvPr id="4" name="object 4"/>
          <p:cNvSpPr txBox="1"/>
          <p:nvPr/>
        </p:nvSpPr>
        <p:spPr>
          <a:xfrm>
            <a:off x="609820" y="1463837"/>
            <a:ext cx="2565774" cy="2549832"/>
          </a:xfrm>
          <a:prstGeom prst="rect">
            <a:avLst/>
          </a:prstGeom>
        </p:spPr>
        <p:txBody>
          <a:bodyPr vert="horz" wrap="square" lIns="0" tIns="19335" rIns="0" bIns="0" rtlCol="0">
            <a:spAutoFit/>
          </a:bodyPr>
          <a:lstStyle/>
          <a:p>
            <a:pPr marL="19336" marR="7734">
              <a:spcBef>
                <a:spcPts val="152"/>
              </a:spcBef>
            </a:pPr>
            <a:r>
              <a:rPr sz="5481" b="1" spc="-23" dirty="0">
                <a:solidFill>
                  <a:srgbClr val="C02FB8"/>
                </a:solidFill>
                <a:latin typeface="Calibri"/>
                <a:cs typeface="Calibri"/>
              </a:rPr>
              <a:t>int</a:t>
            </a:r>
            <a:r>
              <a:rPr sz="5481" b="1" spc="-137" dirty="0">
                <a:solidFill>
                  <a:srgbClr val="C02FB8"/>
                </a:solidFill>
                <a:latin typeface="Calibri"/>
                <a:cs typeface="Calibri"/>
              </a:rPr>
              <a:t> </a:t>
            </a:r>
            <a:r>
              <a:rPr sz="5481" b="1" dirty="0">
                <a:solidFill>
                  <a:srgbClr val="C02FB8"/>
                </a:solidFill>
                <a:latin typeface="Calibri"/>
                <a:cs typeface="Calibri"/>
              </a:rPr>
              <a:t>a=10; </a:t>
            </a:r>
            <a:r>
              <a:rPr sz="5481" b="1" spc="-1218" dirty="0">
                <a:solidFill>
                  <a:srgbClr val="C02FB8"/>
                </a:solidFill>
                <a:latin typeface="Calibri"/>
                <a:cs typeface="Calibri"/>
              </a:rPr>
              <a:t> </a:t>
            </a:r>
            <a:r>
              <a:rPr sz="5481" b="1" spc="8" dirty="0">
                <a:solidFill>
                  <a:srgbClr val="C02FB8"/>
                </a:solidFill>
                <a:latin typeface="Calibri"/>
                <a:cs typeface="Calibri"/>
              </a:rPr>
              <a:t>a++;</a:t>
            </a:r>
            <a:endParaRPr sz="5481" dirty="0">
              <a:latin typeface="Calibri"/>
              <a:cs typeface="Calibri"/>
            </a:endParaRPr>
          </a:p>
          <a:p>
            <a:pPr marL="19336"/>
            <a:r>
              <a:rPr sz="5481" b="1" spc="-8" dirty="0">
                <a:solidFill>
                  <a:srgbClr val="C02FB8"/>
                </a:solidFill>
                <a:latin typeface="Calibri"/>
                <a:cs typeface="Calibri"/>
              </a:rPr>
              <a:t>print(a)</a:t>
            </a:r>
            <a:endParaRPr sz="5481" dirty="0">
              <a:latin typeface="Calibri"/>
              <a:cs typeface="Calibri"/>
            </a:endParaRPr>
          </a:p>
        </p:txBody>
      </p:sp>
      <p:sp>
        <p:nvSpPr>
          <p:cNvPr id="5" name="object 5"/>
          <p:cNvSpPr txBox="1"/>
          <p:nvPr/>
        </p:nvSpPr>
        <p:spPr>
          <a:xfrm>
            <a:off x="9108784" y="1278055"/>
            <a:ext cx="2565774" cy="2549832"/>
          </a:xfrm>
          <a:prstGeom prst="rect">
            <a:avLst/>
          </a:prstGeom>
        </p:spPr>
        <p:txBody>
          <a:bodyPr vert="horz" wrap="square" lIns="0" tIns="19335" rIns="0" bIns="0" rtlCol="0">
            <a:spAutoFit/>
          </a:bodyPr>
          <a:lstStyle/>
          <a:p>
            <a:pPr marL="19336">
              <a:spcBef>
                <a:spcPts val="152"/>
              </a:spcBef>
            </a:pPr>
            <a:r>
              <a:rPr sz="5481" b="1" spc="-23" dirty="0">
                <a:solidFill>
                  <a:srgbClr val="C02FB8"/>
                </a:solidFill>
                <a:latin typeface="Calibri"/>
                <a:cs typeface="Calibri"/>
              </a:rPr>
              <a:t>int</a:t>
            </a:r>
            <a:r>
              <a:rPr sz="5481" b="1" spc="-122" dirty="0">
                <a:solidFill>
                  <a:srgbClr val="C02FB8"/>
                </a:solidFill>
                <a:latin typeface="Calibri"/>
                <a:cs typeface="Calibri"/>
              </a:rPr>
              <a:t> </a:t>
            </a:r>
            <a:r>
              <a:rPr sz="5481" b="1" dirty="0">
                <a:solidFill>
                  <a:srgbClr val="C02FB8"/>
                </a:solidFill>
                <a:latin typeface="Calibri"/>
                <a:cs typeface="Calibri"/>
              </a:rPr>
              <a:t>a=10;</a:t>
            </a:r>
            <a:endParaRPr sz="5481">
              <a:latin typeface="Calibri"/>
              <a:cs typeface="Calibri"/>
            </a:endParaRPr>
          </a:p>
          <a:p>
            <a:pPr marL="19336"/>
            <a:r>
              <a:rPr sz="5481" b="1" spc="8" dirty="0">
                <a:solidFill>
                  <a:srgbClr val="C02FB8"/>
                </a:solidFill>
                <a:latin typeface="Calibri"/>
                <a:cs typeface="Calibri"/>
              </a:rPr>
              <a:t>++a;</a:t>
            </a:r>
            <a:endParaRPr sz="5481">
              <a:latin typeface="Calibri"/>
              <a:cs typeface="Calibri"/>
            </a:endParaRPr>
          </a:p>
          <a:p>
            <a:pPr marL="19336"/>
            <a:r>
              <a:rPr sz="5481" b="1" spc="-15" dirty="0">
                <a:solidFill>
                  <a:srgbClr val="C02FB8"/>
                </a:solidFill>
                <a:latin typeface="Calibri"/>
                <a:cs typeface="Calibri"/>
              </a:rPr>
              <a:t>print(a)</a:t>
            </a:r>
            <a:endParaRPr sz="5481">
              <a:latin typeface="Calibri"/>
              <a:cs typeface="Calibri"/>
            </a:endParaRPr>
          </a:p>
        </p:txBody>
      </p:sp>
      <p:sp>
        <p:nvSpPr>
          <p:cNvPr id="6" name="object 6"/>
          <p:cNvSpPr txBox="1"/>
          <p:nvPr/>
        </p:nvSpPr>
        <p:spPr>
          <a:xfrm>
            <a:off x="505409" y="5318135"/>
            <a:ext cx="2565774" cy="4236704"/>
          </a:xfrm>
          <a:prstGeom prst="rect">
            <a:avLst/>
          </a:prstGeom>
        </p:spPr>
        <p:txBody>
          <a:bodyPr vert="horz" wrap="square" lIns="0" tIns="19335" rIns="0" bIns="0" rtlCol="0">
            <a:spAutoFit/>
          </a:bodyPr>
          <a:lstStyle/>
          <a:p>
            <a:pPr marL="19336" marR="7734">
              <a:spcBef>
                <a:spcPts val="152"/>
              </a:spcBef>
            </a:pPr>
            <a:r>
              <a:rPr sz="5481" b="1" spc="-23" dirty="0">
                <a:solidFill>
                  <a:srgbClr val="0000FF"/>
                </a:solidFill>
                <a:latin typeface="Calibri"/>
                <a:cs typeface="Calibri"/>
              </a:rPr>
              <a:t>int</a:t>
            </a:r>
            <a:r>
              <a:rPr sz="5481" b="1" spc="-137" dirty="0">
                <a:solidFill>
                  <a:srgbClr val="0000FF"/>
                </a:solidFill>
                <a:latin typeface="Calibri"/>
                <a:cs typeface="Calibri"/>
              </a:rPr>
              <a:t> </a:t>
            </a:r>
            <a:r>
              <a:rPr sz="5481" b="1" dirty="0">
                <a:solidFill>
                  <a:srgbClr val="0000FF"/>
                </a:solidFill>
                <a:latin typeface="Calibri"/>
                <a:cs typeface="Calibri"/>
              </a:rPr>
              <a:t>a=10; </a:t>
            </a:r>
            <a:r>
              <a:rPr sz="5481" b="1" spc="-1218" dirty="0">
                <a:solidFill>
                  <a:srgbClr val="0000FF"/>
                </a:solidFill>
                <a:latin typeface="Calibri"/>
                <a:cs typeface="Calibri"/>
              </a:rPr>
              <a:t> </a:t>
            </a:r>
            <a:r>
              <a:rPr sz="5481" b="1" spc="-23" dirty="0">
                <a:solidFill>
                  <a:srgbClr val="0000FF"/>
                </a:solidFill>
                <a:latin typeface="Calibri"/>
                <a:cs typeface="Calibri"/>
              </a:rPr>
              <a:t>int </a:t>
            </a:r>
            <a:r>
              <a:rPr sz="5481" b="1" dirty="0">
                <a:solidFill>
                  <a:srgbClr val="0000FF"/>
                </a:solidFill>
                <a:latin typeface="Calibri"/>
                <a:cs typeface="Calibri"/>
              </a:rPr>
              <a:t>b; </a:t>
            </a:r>
            <a:r>
              <a:rPr sz="5481" b="1" spc="8" dirty="0">
                <a:solidFill>
                  <a:srgbClr val="0000FF"/>
                </a:solidFill>
                <a:latin typeface="Calibri"/>
                <a:cs typeface="Calibri"/>
              </a:rPr>
              <a:t> </a:t>
            </a:r>
            <a:r>
              <a:rPr sz="5481" b="1" dirty="0">
                <a:solidFill>
                  <a:srgbClr val="0000FF"/>
                </a:solidFill>
                <a:latin typeface="Calibri"/>
                <a:cs typeface="Calibri"/>
              </a:rPr>
              <a:t>b=++a; </a:t>
            </a:r>
            <a:r>
              <a:rPr sz="5481" b="1" spc="8" dirty="0">
                <a:solidFill>
                  <a:srgbClr val="0000FF"/>
                </a:solidFill>
                <a:latin typeface="Calibri"/>
                <a:cs typeface="Calibri"/>
              </a:rPr>
              <a:t> </a:t>
            </a:r>
            <a:r>
              <a:rPr sz="5481" b="1" spc="-8" dirty="0">
                <a:solidFill>
                  <a:srgbClr val="0000FF"/>
                </a:solidFill>
                <a:latin typeface="Calibri"/>
                <a:cs typeface="Calibri"/>
              </a:rPr>
              <a:t>print(a) </a:t>
            </a:r>
            <a:r>
              <a:rPr sz="5481" b="1" dirty="0">
                <a:solidFill>
                  <a:srgbClr val="0000FF"/>
                </a:solidFill>
                <a:latin typeface="Calibri"/>
                <a:cs typeface="Calibri"/>
              </a:rPr>
              <a:t> </a:t>
            </a:r>
            <a:r>
              <a:rPr sz="5481" b="1" spc="-8" dirty="0">
                <a:solidFill>
                  <a:srgbClr val="0000FF"/>
                </a:solidFill>
                <a:latin typeface="Calibri"/>
                <a:cs typeface="Calibri"/>
              </a:rPr>
              <a:t>print(b)</a:t>
            </a:r>
            <a:endParaRPr sz="5481">
              <a:latin typeface="Calibri"/>
              <a:cs typeface="Calibri"/>
            </a:endParaRPr>
          </a:p>
        </p:txBody>
      </p:sp>
      <p:sp>
        <p:nvSpPr>
          <p:cNvPr id="7" name="object 7"/>
          <p:cNvSpPr txBox="1"/>
          <p:nvPr/>
        </p:nvSpPr>
        <p:spPr>
          <a:xfrm>
            <a:off x="9062767" y="5505030"/>
            <a:ext cx="2564809" cy="2549832"/>
          </a:xfrm>
          <a:prstGeom prst="rect">
            <a:avLst/>
          </a:prstGeom>
        </p:spPr>
        <p:txBody>
          <a:bodyPr vert="horz" wrap="square" lIns="0" tIns="19335" rIns="0" bIns="0" rtlCol="0">
            <a:spAutoFit/>
          </a:bodyPr>
          <a:lstStyle/>
          <a:p>
            <a:pPr marL="19336" marR="7734">
              <a:spcBef>
                <a:spcPts val="152"/>
              </a:spcBef>
            </a:pPr>
            <a:r>
              <a:rPr sz="5481" b="1" spc="-23" dirty="0">
                <a:solidFill>
                  <a:srgbClr val="0000FF"/>
                </a:solidFill>
                <a:latin typeface="Calibri"/>
                <a:cs typeface="Calibri"/>
              </a:rPr>
              <a:t>int</a:t>
            </a:r>
            <a:r>
              <a:rPr sz="5481" b="1" spc="-107" dirty="0">
                <a:solidFill>
                  <a:srgbClr val="0000FF"/>
                </a:solidFill>
                <a:latin typeface="Calibri"/>
                <a:cs typeface="Calibri"/>
              </a:rPr>
              <a:t> </a:t>
            </a:r>
            <a:r>
              <a:rPr sz="5481" b="1" spc="-8" dirty="0">
                <a:solidFill>
                  <a:srgbClr val="0000FF"/>
                </a:solidFill>
                <a:latin typeface="Calibri"/>
                <a:cs typeface="Calibri"/>
              </a:rPr>
              <a:t>a=10; </a:t>
            </a:r>
            <a:r>
              <a:rPr sz="5481" b="1" spc="-1210" dirty="0">
                <a:solidFill>
                  <a:srgbClr val="0000FF"/>
                </a:solidFill>
                <a:latin typeface="Calibri"/>
                <a:cs typeface="Calibri"/>
              </a:rPr>
              <a:t> </a:t>
            </a:r>
            <a:r>
              <a:rPr sz="5481" b="1" spc="-23" dirty="0">
                <a:solidFill>
                  <a:srgbClr val="0000FF"/>
                </a:solidFill>
                <a:latin typeface="Calibri"/>
                <a:cs typeface="Calibri"/>
              </a:rPr>
              <a:t>int </a:t>
            </a:r>
            <a:r>
              <a:rPr sz="5481" b="1" dirty="0">
                <a:solidFill>
                  <a:srgbClr val="0000FF"/>
                </a:solidFill>
                <a:latin typeface="Calibri"/>
                <a:cs typeface="Calibri"/>
              </a:rPr>
              <a:t>b; </a:t>
            </a:r>
            <a:r>
              <a:rPr sz="5481" b="1" spc="8" dirty="0">
                <a:solidFill>
                  <a:srgbClr val="0000FF"/>
                </a:solidFill>
                <a:latin typeface="Calibri"/>
                <a:cs typeface="Calibri"/>
              </a:rPr>
              <a:t> </a:t>
            </a:r>
            <a:r>
              <a:rPr sz="5481" b="1" dirty="0">
                <a:solidFill>
                  <a:srgbClr val="0000FF"/>
                </a:solidFill>
                <a:latin typeface="Calibri"/>
                <a:cs typeface="Calibri"/>
              </a:rPr>
              <a:t>b=a++;</a:t>
            </a:r>
            <a:endParaRPr sz="5481">
              <a:latin typeface="Calibri"/>
              <a:cs typeface="Calibri"/>
            </a:endParaRPr>
          </a:p>
        </p:txBody>
      </p:sp>
      <p:sp>
        <p:nvSpPr>
          <p:cNvPr id="8" name="object 8"/>
          <p:cNvSpPr/>
          <p:nvPr/>
        </p:nvSpPr>
        <p:spPr>
          <a:xfrm>
            <a:off x="2850765" y="3439724"/>
            <a:ext cx="1560348" cy="116011"/>
          </a:xfrm>
          <a:custGeom>
            <a:avLst/>
            <a:gdLst/>
            <a:ahLst/>
            <a:cxnLst/>
            <a:rect l="l" t="t" r="r" b="b"/>
            <a:pathLst>
              <a:path w="1024889" h="76200">
                <a:moveTo>
                  <a:pt x="948690" y="0"/>
                </a:moveTo>
                <a:lnTo>
                  <a:pt x="948690" y="76200"/>
                </a:lnTo>
                <a:lnTo>
                  <a:pt x="999490" y="50800"/>
                </a:lnTo>
                <a:lnTo>
                  <a:pt x="961390" y="50800"/>
                </a:lnTo>
                <a:lnTo>
                  <a:pt x="961390" y="25400"/>
                </a:lnTo>
                <a:lnTo>
                  <a:pt x="999490" y="25400"/>
                </a:lnTo>
                <a:lnTo>
                  <a:pt x="948690" y="0"/>
                </a:lnTo>
                <a:close/>
              </a:path>
              <a:path w="1024889" h="76200">
                <a:moveTo>
                  <a:pt x="948690" y="25400"/>
                </a:moveTo>
                <a:lnTo>
                  <a:pt x="0" y="25400"/>
                </a:lnTo>
                <a:lnTo>
                  <a:pt x="0" y="50800"/>
                </a:lnTo>
                <a:lnTo>
                  <a:pt x="948690" y="50800"/>
                </a:lnTo>
                <a:lnTo>
                  <a:pt x="948690" y="25400"/>
                </a:lnTo>
                <a:close/>
              </a:path>
              <a:path w="1024889" h="76200">
                <a:moveTo>
                  <a:pt x="999490" y="25400"/>
                </a:moveTo>
                <a:lnTo>
                  <a:pt x="961390" y="25400"/>
                </a:lnTo>
                <a:lnTo>
                  <a:pt x="961390" y="50800"/>
                </a:lnTo>
                <a:lnTo>
                  <a:pt x="999490" y="50800"/>
                </a:lnTo>
                <a:lnTo>
                  <a:pt x="1024890" y="38100"/>
                </a:lnTo>
                <a:lnTo>
                  <a:pt x="999490" y="25400"/>
                </a:lnTo>
                <a:close/>
              </a:path>
            </a:pathLst>
          </a:custGeom>
          <a:solidFill>
            <a:srgbClr val="C02FB8"/>
          </a:solidFill>
        </p:spPr>
        <p:txBody>
          <a:bodyPr wrap="square" lIns="0" tIns="0" rIns="0" bIns="0" rtlCol="0"/>
          <a:lstStyle/>
          <a:p>
            <a:endParaRPr sz="4070"/>
          </a:p>
        </p:txBody>
      </p:sp>
      <p:sp>
        <p:nvSpPr>
          <p:cNvPr id="9" name="object 9"/>
          <p:cNvSpPr txBox="1"/>
          <p:nvPr/>
        </p:nvSpPr>
        <p:spPr>
          <a:xfrm>
            <a:off x="4563088" y="3098652"/>
            <a:ext cx="1025730" cy="775139"/>
          </a:xfrm>
          <a:prstGeom prst="rect">
            <a:avLst/>
          </a:prstGeom>
          <a:ln w="34925">
            <a:solidFill>
              <a:srgbClr val="C02FB8"/>
            </a:solidFill>
          </a:ln>
        </p:spPr>
        <p:txBody>
          <a:bodyPr vert="horz" wrap="square" lIns="0" tIns="25136" rIns="0" bIns="0" rtlCol="0">
            <a:spAutoFit/>
          </a:bodyPr>
          <a:lstStyle/>
          <a:p>
            <a:pPr marL="198191">
              <a:spcBef>
                <a:spcPts val="198"/>
              </a:spcBef>
            </a:pPr>
            <a:r>
              <a:rPr sz="4872" b="1" spc="-8" dirty="0">
                <a:solidFill>
                  <a:srgbClr val="C02FB8"/>
                </a:solidFill>
                <a:latin typeface="Calibri"/>
                <a:cs typeface="Calibri"/>
              </a:rPr>
              <a:t>11</a:t>
            </a:r>
            <a:endParaRPr sz="4872" dirty="0">
              <a:latin typeface="Calibri"/>
              <a:cs typeface="Calibri"/>
            </a:endParaRPr>
          </a:p>
        </p:txBody>
      </p:sp>
      <p:sp>
        <p:nvSpPr>
          <p:cNvPr id="10" name="object 10"/>
          <p:cNvSpPr/>
          <p:nvPr/>
        </p:nvSpPr>
        <p:spPr>
          <a:xfrm>
            <a:off x="11400773" y="3439724"/>
            <a:ext cx="1560348" cy="116011"/>
          </a:xfrm>
          <a:custGeom>
            <a:avLst/>
            <a:gdLst/>
            <a:ahLst/>
            <a:cxnLst/>
            <a:rect l="l" t="t" r="r" b="b"/>
            <a:pathLst>
              <a:path w="1024890" h="76200">
                <a:moveTo>
                  <a:pt x="948690" y="0"/>
                </a:moveTo>
                <a:lnTo>
                  <a:pt x="948690" y="76200"/>
                </a:lnTo>
                <a:lnTo>
                  <a:pt x="999490" y="50800"/>
                </a:lnTo>
                <a:lnTo>
                  <a:pt x="961390" y="50800"/>
                </a:lnTo>
                <a:lnTo>
                  <a:pt x="961390" y="25400"/>
                </a:lnTo>
                <a:lnTo>
                  <a:pt x="999490" y="25400"/>
                </a:lnTo>
                <a:lnTo>
                  <a:pt x="948690" y="0"/>
                </a:lnTo>
                <a:close/>
              </a:path>
              <a:path w="1024890" h="76200">
                <a:moveTo>
                  <a:pt x="948690" y="25400"/>
                </a:moveTo>
                <a:lnTo>
                  <a:pt x="0" y="25400"/>
                </a:lnTo>
                <a:lnTo>
                  <a:pt x="0" y="50800"/>
                </a:lnTo>
                <a:lnTo>
                  <a:pt x="948690" y="50800"/>
                </a:lnTo>
                <a:lnTo>
                  <a:pt x="948690" y="25400"/>
                </a:lnTo>
                <a:close/>
              </a:path>
              <a:path w="1024890" h="76200">
                <a:moveTo>
                  <a:pt x="999490" y="25400"/>
                </a:moveTo>
                <a:lnTo>
                  <a:pt x="961390" y="25400"/>
                </a:lnTo>
                <a:lnTo>
                  <a:pt x="961390" y="50800"/>
                </a:lnTo>
                <a:lnTo>
                  <a:pt x="999490" y="50800"/>
                </a:lnTo>
                <a:lnTo>
                  <a:pt x="1024890" y="38100"/>
                </a:lnTo>
                <a:lnTo>
                  <a:pt x="999490" y="25400"/>
                </a:lnTo>
                <a:close/>
              </a:path>
            </a:pathLst>
          </a:custGeom>
          <a:solidFill>
            <a:srgbClr val="C02FB8"/>
          </a:solidFill>
        </p:spPr>
        <p:txBody>
          <a:bodyPr wrap="square" lIns="0" tIns="0" rIns="0" bIns="0" rtlCol="0"/>
          <a:lstStyle/>
          <a:p>
            <a:endParaRPr sz="4070"/>
          </a:p>
        </p:txBody>
      </p:sp>
      <p:sp>
        <p:nvSpPr>
          <p:cNvPr id="11" name="object 11"/>
          <p:cNvSpPr txBox="1"/>
          <p:nvPr/>
        </p:nvSpPr>
        <p:spPr>
          <a:xfrm>
            <a:off x="13062052" y="3212343"/>
            <a:ext cx="1025730" cy="776114"/>
          </a:xfrm>
          <a:prstGeom prst="rect">
            <a:avLst/>
          </a:prstGeom>
          <a:ln w="34925">
            <a:solidFill>
              <a:srgbClr val="C02FB8"/>
            </a:solidFill>
          </a:ln>
        </p:spPr>
        <p:txBody>
          <a:bodyPr vert="horz" wrap="square" lIns="0" tIns="26102" rIns="0" bIns="0" rtlCol="0">
            <a:spAutoFit/>
          </a:bodyPr>
          <a:lstStyle/>
          <a:p>
            <a:pPr marL="198191">
              <a:spcBef>
                <a:spcPts val="206"/>
              </a:spcBef>
            </a:pPr>
            <a:r>
              <a:rPr sz="4872" b="1" spc="-8" dirty="0">
                <a:solidFill>
                  <a:srgbClr val="C02FB8"/>
                </a:solidFill>
                <a:latin typeface="Calibri"/>
                <a:cs typeface="Calibri"/>
              </a:rPr>
              <a:t>11</a:t>
            </a:r>
            <a:endParaRPr sz="4872">
              <a:latin typeface="Calibri"/>
              <a:cs typeface="Calibri"/>
            </a:endParaRPr>
          </a:p>
        </p:txBody>
      </p:sp>
      <p:sp>
        <p:nvSpPr>
          <p:cNvPr id="12" name="object 12"/>
          <p:cNvSpPr/>
          <p:nvPr/>
        </p:nvSpPr>
        <p:spPr>
          <a:xfrm>
            <a:off x="2825242" y="8291304"/>
            <a:ext cx="1560348" cy="116011"/>
          </a:xfrm>
          <a:custGeom>
            <a:avLst/>
            <a:gdLst/>
            <a:ahLst/>
            <a:cxnLst/>
            <a:rect l="l" t="t" r="r" b="b"/>
            <a:pathLst>
              <a:path w="1024889" h="76200">
                <a:moveTo>
                  <a:pt x="948689" y="0"/>
                </a:moveTo>
                <a:lnTo>
                  <a:pt x="948689" y="76200"/>
                </a:lnTo>
                <a:lnTo>
                  <a:pt x="999489" y="50800"/>
                </a:lnTo>
                <a:lnTo>
                  <a:pt x="961389" y="50800"/>
                </a:lnTo>
                <a:lnTo>
                  <a:pt x="961389" y="25400"/>
                </a:lnTo>
                <a:lnTo>
                  <a:pt x="999489" y="25400"/>
                </a:lnTo>
                <a:lnTo>
                  <a:pt x="948689" y="0"/>
                </a:lnTo>
                <a:close/>
              </a:path>
              <a:path w="1024889" h="76200">
                <a:moveTo>
                  <a:pt x="948689" y="25400"/>
                </a:moveTo>
                <a:lnTo>
                  <a:pt x="0" y="25400"/>
                </a:lnTo>
                <a:lnTo>
                  <a:pt x="0" y="50800"/>
                </a:lnTo>
                <a:lnTo>
                  <a:pt x="948689" y="50800"/>
                </a:lnTo>
                <a:lnTo>
                  <a:pt x="948689" y="25400"/>
                </a:lnTo>
                <a:close/>
              </a:path>
              <a:path w="1024889" h="76200">
                <a:moveTo>
                  <a:pt x="999489" y="25400"/>
                </a:moveTo>
                <a:lnTo>
                  <a:pt x="961389" y="25400"/>
                </a:lnTo>
                <a:lnTo>
                  <a:pt x="961389" y="50800"/>
                </a:lnTo>
                <a:lnTo>
                  <a:pt x="999489" y="50800"/>
                </a:lnTo>
                <a:lnTo>
                  <a:pt x="1024889" y="38100"/>
                </a:lnTo>
                <a:lnTo>
                  <a:pt x="999489" y="25400"/>
                </a:lnTo>
                <a:close/>
              </a:path>
            </a:pathLst>
          </a:custGeom>
          <a:solidFill>
            <a:srgbClr val="0000FF"/>
          </a:solidFill>
        </p:spPr>
        <p:txBody>
          <a:bodyPr wrap="square" lIns="0" tIns="0" rIns="0" bIns="0" rtlCol="0"/>
          <a:lstStyle/>
          <a:p>
            <a:endParaRPr sz="4070"/>
          </a:p>
        </p:txBody>
      </p:sp>
      <p:sp>
        <p:nvSpPr>
          <p:cNvPr id="13" name="object 13"/>
          <p:cNvSpPr txBox="1"/>
          <p:nvPr/>
        </p:nvSpPr>
        <p:spPr>
          <a:xfrm>
            <a:off x="4393710" y="7878305"/>
            <a:ext cx="1025730" cy="776114"/>
          </a:xfrm>
          <a:prstGeom prst="rect">
            <a:avLst/>
          </a:prstGeom>
          <a:ln w="34925">
            <a:solidFill>
              <a:srgbClr val="0000FF"/>
            </a:solidFill>
          </a:ln>
        </p:spPr>
        <p:txBody>
          <a:bodyPr vert="horz" wrap="square" lIns="0" tIns="26102" rIns="0" bIns="0" rtlCol="0">
            <a:spAutoFit/>
          </a:bodyPr>
          <a:lstStyle/>
          <a:p>
            <a:pPr marL="197223">
              <a:spcBef>
                <a:spcPts val="206"/>
              </a:spcBef>
            </a:pPr>
            <a:r>
              <a:rPr sz="4872" b="1" spc="-8" dirty="0">
                <a:solidFill>
                  <a:srgbClr val="0000FF"/>
                </a:solidFill>
                <a:latin typeface="Calibri"/>
                <a:cs typeface="Calibri"/>
              </a:rPr>
              <a:t>11</a:t>
            </a:r>
            <a:endParaRPr sz="4872">
              <a:latin typeface="Calibri"/>
              <a:cs typeface="Calibri"/>
            </a:endParaRPr>
          </a:p>
        </p:txBody>
      </p:sp>
      <p:sp>
        <p:nvSpPr>
          <p:cNvPr id="14" name="object 14"/>
          <p:cNvSpPr/>
          <p:nvPr/>
        </p:nvSpPr>
        <p:spPr>
          <a:xfrm>
            <a:off x="2825242" y="9258834"/>
            <a:ext cx="1560348" cy="116011"/>
          </a:xfrm>
          <a:custGeom>
            <a:avLst/>
            <a:gdLst/>
            <a:ahLst/>
            <a:cxnLst/>
            <a:rect l="l" t="t" r="r" b="b"/>
            <a:pathLst>
              <a:path w="1024889" h="76200">
                <a:moveTo>
                  <a:pt x="948689" y="0"/>
                </a:moveTo>
                <a:lnTo>
                  <a:pt x="948689" y="76199"/>
                </a:lnTo>
                <a:lnTo>
                  <a:pt x="999489" y="50799"/>
                </a:lnTo>
                <a:lnTo>
                  <a:pt x="961389" y="50799"/>
                </a:lnTo>
                <a:lnTo>
                  <a:pt x="961389" y="25399"/>
                </a:lnTo>
                <a:lnTo>
                  <a:pt x="999489" y="25399"/>
                </a:lnTo>
                <a:lnTo>
                  <a:pt x="948689" y="0"/>
                </a:lnTo>
                <a:close/>
              </a:path>
              <a:path w="1024889" h="76200">
                <a:moveTo>
                  <a:pt x="948689" y="25399"/>
                </a:moveTo>
                <a:lnTo>
                  <a:pt x="0" y="25399"/>
                </a:lnTo>
                <a:lnTo>
                  <a:pt x="0" y="50799"/>
                </a:lnTo>
                <a:lnTo>
                  <a:pt x="948689" y="50799"/>
                </a:lnTo>
                <a:lnTo>
                  <a:pt x="948689" y="25399"/>
                </a:lnTo>
                <a:close/>
              </a:path>
              <a:path w="1024889" h="76200">
                <a:moveTo>
                  <a:pt x="999489" y="25399"/>
                </a:moveTo>
                <a:lnTo>
                  <a:pt x="961389" y="25399"/>
                </a:lnTo>
                <a:lnTo>
                  <a:pt x="961389" y="50799"/>
                </a:lnTo>
                <a:lnTo>
                  <a:pt x="999489" y="50799"/>
                </a:lnTo>
                <a:lnTo>
                  <a:pt x="1024889" y="38099"/>
                </a:lnTo>
                <a:lnTo>
                  <a:pt x="999489" y="25399"/>
                </a:lnTo>
                <a:close/>
              </a:path>
            </a:pathLst>
          </a:custGeom>
          <a:solidFill>
            <a:srgbClr val="0000FF"/>
          </a:solidFill>
        </p:spPr>
        <p:txBody>
          <a:bodyPr wrap="square" lIns="0" tIns="0" rIns="0" bIns="0" rtlCol="0"/>
          <a:lstStyle/>
          <a:p>
            <a:endParaRPr sz="4070"/>
          </a:p>
        </p:txBody>
      </p:sp>
      <p:sp>
        <p:nvSpPr>
          <p:cNvPr id="15" name="object 15"/>
          <p:cNvSpPr txBox="1"/>
          <p:nvPr/>
        </p:nvSpPr>
        <p:spPr>
          <a:xfrm>
            <a:off x="4412273" y="8980409"/>
            <a:ext cx="1025730" cy="776114"/>
          </a:xfrm>
          <a:prstGeom prst="rect">
            <a:avLst/>
          </a:prstGeom>
          <a:ln w="34925">
            <a:solidFill>
              <a:srgbClr val="0000FF"/>
            </a:solidFill>
          </a:ln>
        </p:spPr>
        <p:txBody>
          <a:bodyPr vert="horz" wrap="square" lIns="0" tIns="26102" rIns="0" bIns="0" rtlCol="0">
            <a:spAutoFit/>
          </a:bodyPr>
          <a:lstStyle/>
          <a:p>
            <a:pPr marL="197223">
              <a:spcBef>
                <a:spcPts val="206"/>
              </a:spcBef>
            </a:pPr>
            <a:r>
              <a:rPr sz="4872" b="1" spc="-8" dirty="0">
                <a:solidFill>
                  <a:srgbClr val="0000FF"/>
                </a:solidFill>
                <a:latin typeface="Calibri"/>
                <a:cs typeface="Calibri"/>
              </a:rPr>
              <a:t>11</a:t>
            </a:r>
            <a:endParaRPr sz="4872">
              <a:latin typeface="Calibri"/>
              <a:cs typeface="Calibri"/>
            </a:endParaRPr>
          </a:p>
        </p:txBody>
      </p:sp>
      <p:grpSp>
        <p:nvGrpSpPr>
          <p:cNvPr id="16" name="object 16"/>
          <p:cNvGrpSpPr/>
          <p:nvPr/>
        </p:nvGrpSpPr>
        <p:grpSpPr>
          <a:xfrm>
            <a:off x="8559664" y="7877145"/>
            <a:ext cx="4341711" cy="2301851"/>
            <a:chOff x="5385815" y="5173979"/>
            <a:chExt cx="2851785" cy="1511935"/>
          </a:xfrm>
        </p:grpSpPr>
        <p:sp>
          <p:nvSpPr>
            <p:cNvPr id="17" name="object 17"/>
            <p:cNvSpPr/>
            <p:nvPr/>
          </p:nvSpPr>
          <p:spPr>
            <a:xfrm>
              <a:off x="7134606" y="5587745"/>
              <a:ext cx="1102995" cy="570230"/>
            </a:xfrm>
            <a:custGeom>
              <a:avLst/>
              <a:gdLst/>
              <a:ahLst/>
              <a:cxnLst/>
              <a:rect l="l" t="t" r="r" b="b"/>
              <a:pathLst>
                <a:path w="1102995" h="570229">
                  <a:moveTo>
                    <a:pt x="1024890" y="531876"/>
                  </a:moveTo>
                  <a:lnTo>
                    <a:pt x="999490" y="519176"/>
                  </a:lnTo>
                  <a:lnTo>
                    <a:pt x="948690" y="493776"/>
                  </a:lnTo>
                  <a:lnTo>
                    <a:pt x="948690" y="519176"/>
                  </a:lnTo>
                  <a:lnTo>
                    <a:pt x="0" y="519176"/>
                  </a:lnTo>
                  <a:lnTo>
                    <a:pt x="0" y="544576"/>
                  </a:lnTo>
                  <a:lnTo>
                    <a:pt x="948690" y="544576"/>
                  </a:lnTo>
                  <a:lnTo>
                    <a:pt x="948690" y="569976"/>
                  </a:lnTo>
                  <a:lnTo>
                    <a:pt x="999490" y="544576"/>
                  </a:lnTo>
                  <a:lnTo>
                    <a:pt x="1024890" y="531876"/>
                  </a:lnTo>
                  <a:close/>
                </a:path>
                <a:path w="1102995" h="570229">
                  <a:moveTo>
                    <a:pt x="1102614" y="38100"/>
                  </a:moveTo>
                  <a:lnTo>
                    <a:pt x="1077214" y="25400"/>
                  </a:lnTo>
                  <a:lnTo>
                    <a:pt x="1026414" y="0"/>
                  </a:lnTo>
                  <a:lnTo>
                    <a:pt x="1026414" y="25400"/>
                  </a:lnTo>
                  <a:lnTo>
                    <a:pt x="77724" y="25400"/>
                  </a:lnTo>
                  <a:lnTo>
                    <a:pt x="77724" y="50800"/>
                  </a:lnTo>
                  <a:lnTo>
                    <a:pt x="1026414" y="50800"/>
                  </a:lnTo>
                  <a:lnTo>
                    <a:pt x="1026414" y="76200"/>
                  </a:lnTo>
                  <a:lnTo>
                    <a:pt x="1077214" y="50800"/>
                  </a:lnTo>
                  <a:lnTo>
                    <a:pt x="1102614" y="38100"/>
                  </a:lnTo>
                  <a:close/>
                </a:path>
              </a:pathLst>
            </a:custGeom>
            <a:solidFill>
              <a:srgbClr val="0000FF"/>
            </a:solidFill>
          </p:spPr>
          <p:txBody>
            <a:bodyPr wrap="square" lIns="0" tIns="0" rIns="0" bIns="0" rtlCol="0"/>
            <a:lstStyle/>
            <a:p>
              <a:endParaRPr sz="4070"/>
            </a:p>
          </p:txBody>
        </p:sp>
        <p:pic>
          <p:nvPicPr>
            <p:cNvPr id="18" name="object 18"/>
            <p:cNvPicPr/>
            <p:nvPr/>
          </p:nvPicPr>
          <p:blipFill>
            <a:blip r:embed="rId2" cstate="print"/>
            <a:stretch>
              <a:fillRect/>
            </a:stretch>
          </p:blipFill>
          <p:spPr>
            <a:xfrm>
              <a:off x="5385815" y="5173979"/>
              <a:ext cx="1987295" cy="1511808"/>
            </a:xfrm>
            <a:prstGeom prst="rect">
              <a:avLst/>
            </a:prstGeom>
          </p:spPr>
        </p:pic>
      </p:grpSp>
      <p:sp>
        <p:nvSpPr>
          <p:cNvPr id="19" name="object 19"/>
          <p:cNvSpPr txBox="1"/>
          <p:nvPr/>
        </p:nvSpPr>
        <p:spPr>
          <a:xfrm>
            <a:off x="12915878" y="7982714"/>
            <a:ext cx="1025730" cy="776114"/>
          </a:xfrm>
          <a:prstGeom prst="rect">
            <a:avLst/>
          </a:prstGeom>
          <a:ln w="34925">
            <a:solidFill>
              <a:srgbClr val="0000FF"/>
            </a:solidFill>
          </a:ln>
        </p:spPr>
        <p:txBody>
          <a:bodyPr vert="horz" wrap="square" lIns="0" tIns="26102" rIns="0" bIns="0" rtlCol="0">
            <a:spAutoFit/>
          </a:bodyPr>
          <a:lstStyle/>
          <a:p>
            <a:pPr marL="199158">
              <a:spcBef>
                <a:spcPts val="206"/>
              </a:spcBef>
            </a:pPr>
            <a:r>
              <a:rPr sz="4872" b="1" spc="-8" dirty="0">
                <a:solidFill>
                  <a:srgbClr val="0000FF"/>
                </a:solidFill>
                <a:latin typeface="Calibri"/>
                <a:cs typeface="Calibri"/>
              </a:rPr>
              <a:t>11</a:t>
            </a:r>
            <a:endParaRPr sz="4872">
              <a:latin typeface="Calibri"/>
              <a:cs typeface="Calibri"/>
            </a:endParaRPr>
          </a:p>
        </p:txBody>
      </p:sp>
      <p:sp>
        <p:nvSpPr>
          <p:cNvPr id="20" name="object 20"/>
          <p:cNvSpPr txBox="1"/>
          <p:nvPr/>
        </p:nvSpPr>
        <p:spPr>
          <a:xfrm>
            <a:off x="12901955" y="8980409"/>
            <a:ext cx="1025730" cy="776114"/>
          </a:xfrm>
          <a:prstGeom prst="rect">
            <a:avLst/>
          </a:prstGeom>
          <a:ln w="34925">
            <a:solidFill>
              <a:srgbClr val="0000FF"/>
            </a:solidFill>
          </a:ln>
        </p:spPr>
        <p:txBody>
          <a:bodyPr vert="horz" wrap="square" lIns="0" tIns="26102" rIns="0" bIns="0" rtlCol="0">
            <a:spAutoFit/>
          </a:bodyPr>
          <a:lstStyle/>
          <a:p>
            <a:pPr marL="198191">
              <a:spcBef>
                <a:spcPts val="206"/>
              </a:spcBef>
            </a:pPr>
            <a:r>
              <a:rPr sz="4872" b="1" spc="-8" dirty="0">
                <a:solidFill>
                  <a:srgbClr val="0000FF"/>
                </a:solidFill>
                <a:latin typeface="Calibri"/>
                <a:cs typeface="Calibri"/>
              </a:rPr>
              <a:t>10</a:t>
            </a:r>
            <a:endParaRPr sz="4872">
              <a:latin typeface="Calibri"/>
              <a:cs typeface="Calibri"/>
            </a:endParaRPr>
          </a:p>
        </p:txBody>
      </p:sp>
      <p:sp>
        <p:nvSpPr>
          <p:cNvPr id="21" name="object 21"/>
          <p:cNvSpPr/>
          <p:nvPr/>
        </p:nvSpPr>
        <p:spPr>
          <a:xfrm>
            <a:off x="2400836" y="7086338"/>
            <a:ext cx="2011824" cy="712501"/>
          </a:xfrm>
          <a:custGeom>
            <a:avLst/>
            <a:gdLst/>
            <a:ahLst/>
            <a:cxnLst/>
            <a:rect l="l" t="t" r="r" b="b"/>
            <a:pathLst>
              <a:path w="1321435" h="467995">
                <a:moveTo>
                  <a:pt x="1206810" y="36280"/>
                </a:moveTo>
                <a:lnTo>
                  <a:pt x="0" y="431419"/>
                </a:lnTo>
                <a:lnTo>
                  <a:pt x="11937" y="467613"/>
                </a:lnTo>
                <a:lnTo>
                  <a:pt x="1218659" y="72504"/>
                </a:lnTo>
                <a:lnTo>
                  <a:pt x="1206810" y="36280"/>
                </a:lnTo>
                <a:close/>
              </a:path>
              <a:path w="1321435" h="467995">
                <a:moveTo>
                  <a:pt x="1309747" y="30352"/>
                </a:moveTo>
                <a:lnTo>
                  <a:pt x="1224915" y="30352"/>
                </a:lnTo>
                <a:lnTo>
                  <a:pt x="1236853" y="66548"/>
                </a:lnTo>
                <a:lnTo>
                  <a:pt x="1218659" y="72504"/>
                </a:lnTo>
                <a:lnTo>
                  <a:pt x="1230503" y="108712"/>
                </a:lnTo>
                <a:lnTo>
                  <a:pt x="1309747" y="30352"/>
                </a:lnTo>
                <a:close/>
              </a:path>
              <a:path w="1321435" h="467995">
                <a:moveTo>
                  <a:pt x="1224915" y="30352"/>
                </a:moveTo>
                <a:lnTo>
                  <a:pt x="1206810" y="36280"/>
                </a:lnTo>
                <a:lnTo>
                  <a:pt x="1218659" y="72504"/>
                </a:lnTo>
                <a:lnTo>
                  <a:pt x="1236853" y="66548"/>
                </a:lnTo>
                <a:lnTo>
                  <a:pt x="1224915" y="30352"/>
                </a:lnTo>
                <a:close/>
              </a:path>
              <a:path w="1321435" h="467995">
                <a:moveTo>
                  <a:pt x="1194942" y="0"/>
                </a:moveTo>
                <a:lnTo>
                  <a:pt x="1206810" y="36280"/>
                </a:lnTo>
                <a:lnTo>
                  <a:pt x="1224915" y="30352"/>
                </a:lnTo>
                <a:lnTo>
                  <a:pt x="1309747" y="30352"/>
                </a:lnTo>
                <a:lnTo>
                  <a:pt x="1321435" y="18795"/>
                </a:lnTo>
                <a:lnTo>
                  <a:pt x="1194942" y="0"/>
                </a:lnTo>
                <a:close/>
              </a:path>
            </a:pathLst>
          </a:custGeom>
          <a:solidFill>
            <a:srgbClr val="5B9BD4"/>
          </a:solidFill>
        </p:spPr>
        <p:txBody>
          <a:bodyPr wrap="square" lIns="0" tIns="0" rIns="0" bIns="0" rtlCol="0"/>
          <a:lstStyle/>
          <a:p>
            <a:endParaRPr sz="4070"/>
          </a:p>
        </p:txBody>
      </p:sp>
      <p:sp>
        <p:nvSpPr>
          <p:cNvPr id="22" name="object 22"/>
          <p:cNvSpPr txBox="1"/>
          <p:nvPr/>
        </p:nvSpPr>
        <p:spPr>
          <a:xfrm>
            <a:off x="4563087" y="4910743"/>
            <a:ext cx="3402022" cy="2415288"/>
          </a:xfrm>
          <a:prstGeom prst="rect">
            <a:avLst/>
          </a:prstGeom>
          <a:ln w="34925">
            <a:solidFill>
              <a:srgbClr val="41709C"/>
            </a:solidFill>
          </a:ln>
        </p:spPr>
        <p:txBody>
          <a:bodyPr vert="horz" wrap="square" lIns="0" tIns="164349" rIns="0" bIns="0" rtlCol="0">
            <a:spAutoFit/>
          </a:bodyPr>
          <a:lstStyle/>
          <a:p>
            <a:pPr marL="248464" marR="239763" algn="ctr">
              <a:spcBef>
                <a:spcPts val="1294"/>
              </a:spcBef>
            </a:pPr>
            <a:r>
              <a:rPr sz="3654" b="1" u="heavy" spc="-15" dirty="0">
                <a:solidFill>
                  <a:srgbClr val="FF0000"/>
                </a:solidFill>
                <a:uFill>
                  <a:solidFill>
                    <a:srgbClr val="FF0000"/>
                  </a:solidFill>
                </a:uFill>
                <a:latin typeface="Calibri"/>
                <a:cs typeface="Calibri"/>
              </a:rPr>
              <a:t>preincrement: </a:t>
            </a:r>
            <a:r>
              <a:rPr sz="3654" b="1" spc="-8" dirty="0">
                <a:solidFill>
                  <a:srgbClr val="FF0000"/>
                </a:solidFill>
                <a:latin typeface="Calibri"/>
                <a:cs typeface="Calibri"/>
              </a:rPr>
              <a:t> </a:t>
            </a:r>
            <a:r>
              <a:rPr sz="3654" b="1" spc="-15" dirty="0">
                <a:solidFill>
                  <a:srgbClr val="FF0000"/>
                </a:solidFill>
                <a:latin typeface="Calibri"/>
                <a:cs typeface="Calibri"/>
              </a:rPr>
              <a:t>First</a:t>
            </a:r>
            <a:r>
              <a:rPr sz="3654" b="1" spc="-129" dirty="0">
                <a:solidFill>
                  <a:srgbClr val="FF0000"/>
                </a:solidFill>
                <a:latin typeface="Calibri"/>
                <a:cs typeface="Calibri"/>
              </a:rPr>
              <a:t> </a:t>
            </a:r>
            <a:r>
              <a:rPr sz="3654" b="1" spc="-15" dirty="0">
                <a:solidFill>
                  <a:srgbClr val="FF0000"/>
                </a:solidFill>
                <a:latin typeface="Calibri"/>
                <a:cs typeface="Calibri"/>
              </a:rPr>
              <a:t>increment </a:t>
            </a:r>
            <a:r>
              <a:rPr sz="3654" b="1" spc="-807" dirty="0">
                <a:solidFill>
                  <a:srgbClr val="FF0000"/>
                </a:solidFill>
                <a:latin typeface="Calibri"/>
                <a:cs typeface="Calibri"/>
              </a:rPr>
              <a:t> </a:t>
            </a:r>
            <a:r>
              <a:rPr sz="3654" b="1" spc="-23" dirty="0">
                <a:solidFill>
                  <a:srgbClr val="FF0000"/>
                </a:solidFill>
                <a:latin typeface="Calibri"/>
                <a:cs typeface="Calibri"/>
              </a:rPr>
              <a:t>later </a:t>
            </a:r>
            <a:r>
              <a:rPr sz="3654" b="1" spc="-15" dirty="0">
                <a:solidFill>
                  <a:srgbClr val="FF0000"/>
                </a:solidFill>
                <a:latin typeface="Calibri"/>
                <a:cs typeface="Calibri"/>
              </a:rPr>
              <a:t> </a:t>
            </a:r>
            <a:r>
              <a:rPr sz="3654" b="1" spc="-8" dirty="0">
                <a:solidFill>
                  <a:srgbClr val="FF0000"/>
                </a:solidFill>
                <a:latin typeface="Calibri"/>
                <a:cs typeface="Calibri"/>
              </a:rPr>
              <a:t>assignment</a:t>
            </a:r>
            <a:endParaRPr sz="3654" dirty="0">
              <a:latin typeface="Calibri"/>
              <a:cs typeface="Calibri"/>
            </a:endParaRPr>
          </a:p>
        </p:txBody>
      </p:sp>
      <p:sp>
        <p:nvSpPr>
          <p:cNvPr id="23" name="object 23"/>
          <p:cNvSpPr/>
          <p:nvPr/>
        </p:nvSpPr>
        <p:spPr>
          <a:xfrm>
            <a:off x="11106298" y="7058494"/>
            <a:ext cx="2011824" cy="712501"/>
          </a:xfrm>
          <a:custGeom>
            <a:avLst/>
            <a:gdLst/>
            <a:ahLst/>
            <a:cxnLst/>
            <a:rect l="l" t="t" r="r" b="b"/>
            <a:pathLst>
              <a:path w="1321434" h="467995">
                <a:moveTo>
                  <a:pt x="1206810" y="36280"/>
                </a:moveTo>
                <a:lnTo>
                  <a:pt x="0" y="431419"/>
                </a:lnTo>
                <a:lnTo>
                  <a:pt x="11938" y="467613"/>
                </a:lnTo>
                <a:lnTo>
                  <a:pt x="1218659" y="72504"/>
                </a:lnTo>
                <a:lnTo>
                  <a:pt x="1206810" y="36280"/>
                </a:lnTo>
                <a:close/>
              </a:path>
              <a:path w="1321434" h="467995">
                <a:moveTo>
                  <a:pt x="1309747" y="30352"/>
                </a:moveTo>
                <a:lnTo>
                  <a:pt x="1224915" y="30352"/>
                </a:lnTo>
                <a:lnTo>
                  <a:pt x="1236852" y="66548"/>
                </a:lnTo>
                <a:lnTo>
                  <a:pt x="1218659" y="72504"/>
                </a:lnTo>
                <a:lnTo>
                  <a:pt x="1230502" y="108712"/>
                </a:lnTo>
                <a:lnTo>
                  <a:pt x="1309747" y="30352"/>
                </a:lnTo>
                <a:close/>
              </a:path>
              <a:path w="1321434" h="467995">
                <a:moveTo>
                  <a:pt x="1224915" y="30352"/>
                </a:moveTo>
                <a:lnTo>
                  <a:pt x="1206810" y="36280"/>
                </a:lnTo>
                <a:lnTo>
                  <a:pt x="1218659" y="72504"/>
                </a:lnTo>
                <a:lnTo>
                  <a:pt x="1236852" y="66548"/>
                </a:lnTo>
                <a:lnTo>
                  <a:pt x="1224915" y="30352"/>
                </a:lnTo>
                <a:close/>
              </a:path>
              <a:path w="1321434" h="467995">
                <a:moveTo>
                  <a:pt x="1194943" y="0"/>
                </a:moveTo>
                <a:lnTo>
                  <a:pt x="1206810" y="36280"/>
                </a:lnTo>
                <a:lnTo>
                  <a:pt x="1224915" y="30352"/>
                </a:lnTo>
                <a:lnTo>
                  <a:pt x="1309747" y="30352"/>
                </a:lnTo>
                <a:lnTo>
                  <a:pt x="1321435" y="18795"/>
                </a:lnTo>
                <a:lnTo>
                  <a:pt x="1194943" y="0"/>
                </a:lnTo>
                <a:close/>
              </a:path>
            </a:pathLst>
          </a:custGeom>
          <a:solidFill>
            <a:srgbClr val="5B9BD4"/>
          </a:solidFill>
        </p:spPr>
        <p:txBody>
          <a:bodyPr wrap="square" lIns="0" tIns="0" rIns="0" bIns="0" rtlCol="0"/>
          <a:lstStyle/>
          <a:p>
            <a:endParaRPr sz="4070"/>
          </a:p>
        </p:txBody>
      </p:sp>
      <p:sp>
        <p:nvSpPr>
          <p:cNvPr id="24" name="object 24"/>
          <p:cNvSpPr txBox="1"/>
          <p:nvPr/>
        </p:nvSpPr>
        <p:spPr>
          <a:xfrm>
            <a:off x="13164139" y="4910744"/>
            <a:ext cx="3720085" cy="2152706"/>
          </a:xfrm>
          <a:prstGeom prst="rect">
            <a:avLst/>
          </a:prstGeom>
          <a:ln w="34925">
            <a:solidFill>
              <a:srgbClr val="41709C"/>
            </a:solidFill>
          </a:ln>
        </p:spPr>
        <p:txBody>
          <a:bodyPr vert="horz" wrap="square" lIns="0" tIns="8701" rIns="0" bIns="0" rtlCol="0">
            <a:spAutoFit/>
          </a:bodyPr>
          <a:lstStyle/>
          <a:p>
            <a:pPr>
              <a:spcBef>
                <a:spcPts val="69"/>
              </a:spcBef>
            </a:pPr>
            <a:endParaRPr sz="2969">
              <a:latin typeface="Times New Roman"/>
              <a:cs typeface="Times New Roman"/>
            </a:endParaRPr>
          </a:p>
          <a:p>
            <a:pPr marL="293903" marR="278435" indent="96679" algn="just"/>
            <a:r>
              <a:rPr sz="3654" b="1" u="heavy" spc="-15" dirty="0">
                <a:solidFill>
                  <a:srgbClr val="FF0000"/>
                </a:solidFill>
                <a:uFill>
                  <a:solidFill>
                    <a:srgbClr val="FF0000"/>
                  </a:solidFill>
                </a:uFill>
                <a:latin typeface="Calibri"/>
                <a:cs typeface="Calibri"/>
              </a:rPr>
              <a:t>postincrement: </a:t>
            </a:r>
            <a:r>
              <a:rPr sz="3654" b="1" spc="-815" dirty="0">
                <a:solidFill>
                  <a:srgbClr val="FF0000"/>
                </a:solidFill>
                <a:latin typeface="Calibri"/>
                <a:cs typeface="Calibri"/>
              </a:rPr>
              <a:t> </a:t>
            </a:r>
            <a:r>
              <a:rPr sz="3654" b="1" spc="-15" dirty="0">
                <a:solidFill>
                  <a:srgbClr val="FF0000"/>
                </a:solidFill>
                <a:latin typeface="Calibri"/>
                <a:cs typeface="Calibri"/>
              </a:rPr>
              <a:t>First</a:t>
            </a:r>
            <a:r>
              <a:rPr sz="3654" b="1" spc="-122" dirty="0">
                <a:solidFill>
                  <a:srgbClr val="FF0000"/>
                </a:solidFill>
                <a:latin typeface="Calibri"/>
                <a:cs typeface="Calibri"/>
              </a:rPr>
              <a:t> </a:t>
            </a:r>
            <a:r>
              <a:rPr sz="3654" b="1" spc="-8" dirty="0">
                <a:solidFill>
                  <a:srgbClr val="FF0000"/>
                </a:solidFill>
                <a:latin typeface="Calibri"/>
                <a:cs typeface="Calibri"/>
              </a:rPr>
              <a:t>assignment </a:t>
            </a:r>
            <a:r>
              <a:rPr sz="3654" b="1" spc="-807" dirty="0">
                <a:solidFill>
                  <a:srgbClr val="FF0000"/>
                </a:solidFill>
                <a:latin typeface="Calibri"/>
                <a:cs typeface="Calibri"/>
              </a:rPr>
              <a:t> </a:t>
            </a:r>
            <a:r>
              <a:rPr sz="3654" b="1" spc="-23" dirty="0">
                <a:solidFill>
                  <a:srgbClr val="FF0000"/>
                </a:solidFill>
                <a:latin typeface="Calibri"/>
                <a:cs typeface="Calibri"/>
              </a:rPr>
              <a:t>later</a:t>
            </a:r>
            <a:r>
              <a:rPr sz="3654" b="1" spc="-38" dirty="0">
                <a:solidFill>
                  <a:srgbClr val="FF0000"/>
                </a:solidFill>
                <a:latin typeface="Calibri"/>
                <a:cs typeface="Calibri"/>
              </a:rPr>
              <a:t> </a:t>
            </a:r>
            <a:r>
              <a:rPr sz="3654" b="1" spc="-15" dirty="0">
                <a:solidFill>
                  <a:srgbClr val="FF0000"/>
                </a:solidFill>
                <a:latin typeface="Calibri"/>
                <a:cs typeface="Calibri"/>
              </a:rPr>
              <a:t>increment</a:t>
            </a:r>
            <a:endParaRPr sz="3654">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0DA4A21-E009-2B17-6AA7-A990597C5EA9}"/>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a:extLst>
              <a:ext uri="{FF2B5EF4-FFF2-40B4-BE49-F238E27FC236}">
                <a16:creationId xmlns:a16="http://schemas.microsoft.com/office/drawing/2014/main" xmlns="" id="{4538CF71-D4FF-3644-F047-409D72DF97A0}"/>
              </a:ext>
            </a:extLst>
          </p:cNvPr>
          <p:cNvSpPr txBox="1"/>
          <p:nvPr/>
        </p:nvSpPr>
        <p:spPr>
          <a:xfrm>
            <a:off x="6904583" y="468049"/>
            <a:ext cx="9644062" cy="584775"/>
          </a:xfrm>
          <a:prstGeom prst="rect">
            <a:avLst/>
          </a:prstGeom>
          <a:noFill/>
        </p:spPr>
        <p:txBody>
          <a:bodyPr wrap="square">
            <a:spAutoFit/>
          </a:bodyPr>
          <a:lstStyle/>
          <a:p>
            <a:r>
              <a:rPr lang="en-IN" sz="3200" u="heavy" spc="-5" dirty="0">
                <a:solidFill>
                  <a:srgbClr val="000000"/>
                </a:solidFill>
                <a:uFill>
                  <a:solidFill>
                    <a:srgbClr val="000000"/>
                  </a:solidFill>
                </a:uFill>
                <a:latin typeface="Times New Roman" panose="02020603050405020304" pitchFamily="18" charset="0"/>
                <a:cs typeface="Times New Roman" panose="02020603050405020304" pitchFamily="18" charset="0"/>
              </a:rPr>
              <a:t>Components</a:t>
            </a:r>
            <a:r>
              <a:rPr lang="en-IN" sz="3200" u="heavy" spc="-55" dirty="0">
                <a:solidFill>
                  <a:srgbClr val="000000"/>
                </a:solidFill>
                <a:uFill>
                  <a:solidFill>
                    <a:srgbClr val="000000"/>
                  </a:solidFill>
                </a:uFill>
                <a:latin typeface="Times New Roman" panose="02020603050405020304" pitchFamily="18" charset="0"/>
                <a:cs typeface="Times New Roman" panose="02020603050405020304" pitchFamily="18" charset="0"/>
              </a:rPr>
              <a:t> </a:t>
            </a:r>
            <a:r>
              <a:rPr lang="en-IN" sz="3200" u="heavy" dirty="0">
                <a:solidFill>
                  <a:srgbClr val="000000"/>
                </a:solidFill>
                <a:uFill>
                  <a:solidFill>
                    <a:srgbClr val="000000"/>
                  </a:solidFill>
                </a:uFill>
                <a:latin typeface="Times New Roman" panose="02020603050405020304" pitchFamily="18" charset="0"/>
                <a:cs typeface="Times New Roman" panose="02020603050405020304" pitchFamily="18" charset="0"/>
              </a:rPr>
              <a:t>of</a:t>
            </a:r>
            <a:r>
              <a:rPr lang="en-IN" sz="3200" u="heavy" spc="-25" dirty="0">
                <a:solidFill>
                  <a:srgbClr val="000000"/>
                </a:solidFill>
                <a:uFill>
                  <a:solidFill>
                    <a:srgbClr val="000000"/>
                  </a:solidFill>
                </a:uFill>
                <a:latin typeface="Times New Roman" panose="02020603050405020304" pitchFamily="18" charset="0"/>
                <a:cs typeface="Times New Roman" panose="02020603050405020304" pitchFamily="18" charset="0"/>
              </a:rPr>
              <a:t> </a:t>
            </a:r>
            <a:r>
              <a:rPr lang="en-IN" sz="3200" u="heavy" spc="-10" dirty="0">
                <a:solidFill>
                  <a:srgbClr val="000000"/>
                </a:solidFill>
                <a:uFill>
                  <a:solidFill>
                    <a:srgbClr val="000000"/>
                  </a:solidFill>
                </a:uFill>
                <a:latin typeface="Times New Roman" panose="02020603050405020304" pitchFamily="18" charset="0"/>
                <a:cs typeface="Times New Roman" panose="02020603050405020304" pitchFamily="18" charset="0"/>
              </a:rPr>
              <a:t>Computer</a:t>
            </a:r>
            <a:r>
              <a:rPr lang="en-IN" sz="3200" u="heavy" spc="-40" dirty="0">
                <a:solidFill>
                  <a:srgbClr val="000000"/>
                </a:solidFill>
                <a:uFill>
                  <a:solidFill>
                    <a:srgbClr val="000000"/>
                  </a:solidFill>
                </a:uFill>
                <a:latin typeface="Times New Roman" panose="02020603050405020304" pitchFamily="18" charset="0"/>
                <a:cs typeface="Times New Roman" panose="02020603050405020304" pitchFamily="18" charset="0"/>
              </a:rPr>
              <a:t> </a:t>
            </a:r>
            <a:r>
              <a:rPr lang="en-IN" sz="3200" u="heavy" spc="-25" dirty="0">
                <a:solidFill>
                  <a:srgbClr val="000000"/>
                </a:solidFill>
                <a:uFill>
                  <a:solidFill>
                    <a:srgbClr val="000000"/>
                  </a:solidFill>
                </a:uFill>
                <a:latin typeface="Times New Roman" panose="02020603050405020304" pitchFamily="18" charset="0"/>
                <a:cs typeface="Times New Roman" panose="02020603050405020304" pitchFamily="18" charset="0"/>
              </a:rPr>
              <a:t>System</a:t>
            </a:r>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87C66E9B-2B29-FA30-DC24-A818903E9117}"/>
              </a:ext>
            </a:extLst>
          </p:cNvPr>
          <p:cNvSpPr txBox="1"/>
          <p:nvPr/>
        </p:nvSpPr>
        <p:spPr>
          <a:xfrm>
            <a:off x="2008039" y="1692102"/>
            <a:ext cx="15841760" cy="2296463"/>
          </a:xfrm>
          <a:prstGeom prst="rect">
            <a:avLst/>
          </a:prstGeom>
          <a:noFill/>
        </p:spPr>
        <p:txBody>
          <a:bodyPr wrap="square">
            <a:spAutoFit/>
          </a:bodyPr>
          <a:lstStyle/>
          <a:p>
            <a:pPr marL="241300" marR="66040" indent="-228600" algn="just">
              <a:lnSpc>
                <a:spcPts val="3020"/>
              </a:lnSpc>
              <a:spcBef>
                <a:spcPts val="480"/>
              </a:spcBef>
              <a:buFont typeface="Arial MT"/>
              <a:buChar char="•"/>
              <a:tabLst>
                <a:tab pos="241300" algn="l"/>
              </a:tabLst>
            </a:pPr>
            <a:r>
              <a:rPr lang="en-US" sz="4000" spc="-5" dirty="0">
                <a:latin typeface="Times New Roman" panose="02020603050405020304" pitchFamily="18" charset="0"/>
                <a:cs typeface="Times New Roman" panose="02020603050405020304" pitchFamily="18" charset="0"/>
              </a:rPr>
              <a:t>A </a:t>
            </a:r>
            <a:r>
              <a:rPr lang="en-US" sz="4000" spc="-15" dirty="0">
                <a:latin typeface="Times New Roman" panose="02020603050405020304" pitchFamily="18" charset="0"/>
                <a:cs typeface="Times New Roman" panose="02020603050405020304" pitchFamily="18" charset="0"/>
              </a:rPr>
              <a:t>computer </a:t>
            </a:r>
            <a:r>
              <a:rPr lang="en-US" sz="4000" spc="-5" dirty="0">
                <a:latin typeface="Times New Roman" panose="02020603050405020304" pitchFamily="18" charset="0"/>
                <a:cs typeface="Times New Roman" panose="02020603050405020304" pitchFamily="18" charset="0"/>
              </a:rPr>
              <a:t>is a </a:t>
            </a:r>
            <a:r>
              <a:rPr lang="en-US" sz="4000" spc="-30" dirty="0">
                <a:latin typeface="Times New Roman" panose="02020603050405020304" pitchFamily="18" charset="0"/>
                <a:cs typeface="Times New Roman" panose="02020603050405020304" pitchFamily="18" charset="0"/>
              </a:rPr>
              <a:t>system </a:t>
            </a:r>
            <a:r>
              <a:rPr lang="en-US" sz="4000" spc="-5" dirty="0">
                <a:latin typeface="Times New Roman" panose="02020603050405020304" pitchFamily="18" charset="0"/>
                <a:cs typeface="Times New Roman" panose="02020603050405020304" pitchFamily="18" charset="0"/>
              </a:rPr>
              <a:t>made of </a:t>
            </a:r>
            <a:r>
              <a:rPr lang="en-US" sz="4000" spc="-10" dirty="0">
                <a:latin typeface="Times New Roman" panose="02020603050405020304" pitchFamily="18" charset="0"/>
                <a:cs typeface="Times New Roman" panose="02020603050405020304" pitchFamily="18" charset="0"/>
              </a:rPr>
              <a:t>two </a:t>
            </a:r>
            <a:r>
              <a:rPr lang="en-US" sz="4000" spc="-5" dirty="0">
                <a:latin typeface="Times New Roman" panose="02020603050405020304" pitchFamily="18" charset="0"/>
                <a:cs typeface="Times New Roman" panose="02020603050405020304" pitchFamily="18" charset="0"/>
              </a:rPr>
              <a:t>major </a:t>
            </a:r>
            <a:r>
              <a:rPr lang="en-US" sz="4000" spc="-10" dirty="0">
                <a:latin typeface="Times New Roman" panose="02020603050405020304" pitchFamily="18" charset="0"/>
                <a:cs typeface="Times New Roman" panose="02020603050405020304" pitchFamily="18" charset="0"/>
              </a:rPr>
              <a:t>components: </a:t>
            </a:r>
            <a:r>
              <a:rPr lang="en-US" sz="4000" b="1" spc="-15" dirty="0">
                <a:latin typeface="Times New Roman" panose="02020603050405020304" pitchFamily="18" charset="0"/>
                <a:cs typeface="Times New Roman" panose="02020603050405020304" pitchFamily="18" charset="0"/>
              </a:rPr>
              <a:t>hardware </a:t>
            </a:r>
            <a:r>
              <a:rPr lang="en-US" sz="4000" b="1" spc="-620" dirty="0">
                <a:latin typeface="Times New Roman" panose="02020603050405020304" pitchFamily="18" charset="0"/>
                <a:cs typeface="Times New Roman" panose="02020603050405020304" pitchFamily="18" charset="0"/>
              </a:rPr>
              <a:t> </a:t>
            </a:r>
            <a:r>
              <a:rPr lang="en-US" sz="4000" b="1" spc="-5" dirty="0">
                <a:latin typeface="Times New Roman" panose="02020603050405020304" pitchFamily="18" charset="0"/>
                <a:cs typeface="Times New Roman" panose="02020603050405020304" pitchFamily="18" charset="0"/>
              </a:rPr>
              <a:t>and</a:t>
            </a:r>
            <a:r>
              <a:rPr lang="en-US" sz="4000" b="1" dirty="0">
                <a:latin typeface="Times New Roman" panose="02020603050405020304" pitchFamily="18" charset="0"/>
                <a:cs typeface="Times New Roman" panose="02020603050405020304" pitchFamily="18" charset="0"/>
              </a:rPr>
              <a:t> </a:t>
            </a:r>
            <a:r>
              <a:rPr lang="en-US" sz="4000" b="1" spc="-10" dirty="0">
                <a:latin typeface="Times New Roman" panose="02020603050405020304" pitchFamily="18" charset="0"/>
                <a:cs typeface="Times New Roman" panose="02020603050405020304" pitchFamily="18" charset="0"/>
              </a:rPr>
              <a:t>software.</a:t>
            </a:r>
          </a:p>
          <a:p>
            <a:pPr marL="241300" marR="5080" indent="-228600" algn="just">
              <a:lnSpc>
                <a:spcPts val="3020"/>
              </a:lnSpc>
              <a:spcBef>
                <a:spcPts val="1020"/>
              </a:spcBef>
              <a:buFont typeface="Arial MT"/>
              <a:buChar char="•"/>
              <a:tabLst>
                <a:tab pos="241300" algn="l"/>
              </a:tabLst>
            </a:pPr>
            <a:r>
              <a:rPr lang="en-US" sz="4000" spc="-10" dirty="0">
                <a:latin typeface="Times New Roman" panose="02020603050405020304" pitchFamily="18" charset="0"/>
                <a:cs typeface="Times New Roman" panose="02020603050405020304" pitchFamily="18" charset="0"/>
              </a:rPr>
              <a:t>The </a:t>
            </a:r>
            <a:r>
              <a:rPr lang="en-US" sz="4000" b="1" spc="-15" dirty="0">
                <a:latin typeface="Times New Roman" panose="02020603050405020304" pitchFamily="18" charset="0"/>
                <a:cs typeface="Times New Roman" panose="02020603050405020304" pitchFamily="18" charset="0"/>
              </a:rPr>
              <a:t>computer hardware </a:t>
            </a:r>
            <a:r>
              <a:rPr lang="en-US" sz="4000" spc="-5" dirty="0">
                <a:latin typeface="Times New Roman" panose="02020603050405020304" pitchFamily="18" charset="0"/>
                <a:cs typeface="Times New Roman" panose="02020603050405020304" pitchFamily="18" charset="0"/>
              </a:rPr>
              <a:t>is the </a:t>
            </a:r>
            <a:r>
              <a:rPr lang="en-US" sz="4000" spc="-20" dirty="0">
                <a:latin typeface="Times New Roman" panose="02020603050405020304" pitchFamily="18" charset="0"/>
                <a:cs typeface="Times New Roman" panose="02020603050405020304" pitchFamily="18" charset="0"/>
              </a:rPr>
              <a:t>physical </a:t>
            </a:r>
            <a:r>
              <a:rPr lang="en-US" sz="4000" spc="-10" dirty="0">
                <a:latin typeface="Times New Roman" panose="02020603050405020304" pitchFamily="18" charset="0"/>
                <a:cs typeface="Times New Roman" panose="02020603050405020304" pitchFamily="18" charset="0"/>
              </a:rPr>
              <a:t>equipment. </a:t>
            </a:r>
          </a:p>
          <a:p>
            <a:pPr marL="241300" marR="5080" indent="-228600" algn="just">
              <a:lnSpc>
                <a:spcPts val="3020"/>
              </a:lnSpc>
              <a:spcBef>
                <a:spcPts val="1020"/>
              </a:spcBef>
              <a:buFont typeface="Arial MT"/>
              <a:buChar char="•"/>
              <a:tabLst>
                <a:tab pos="241300" algn="l"/>
              </a:tabLst>
            </a:pPr>
            <a:r>
              <a:rPr lang="en-US" sz="4000" spc="-10" dirty="0">
                <a:latin typeface="Times New Roman" panose="02020603050405020304" pitchFamily="18" charset="0"/>
                <a:cs typeface="Times New Roman" panose="02020603050405020304" pitchFamily="18" charset="0"/>
              </a:rPr>
              <a:t>The </a:t>
            </a:r>
            <a:r>
              <a:rPr lang="en-US" sz="4000" b="1" spc="-10" dirty="0">
                <a:latin typeface="Times New Roman" panose="02020603050405020304" pitchFamily="18" charset="0"/>
                <a:cs typeface="Times New Roman" panose="02020603050405020304" pitchFamily="18" charset="0"/>
              </a:rPr>
              <a:t>software </a:t>
            </a:r>
            <a:r>
              <a:rPr lang="en-US" sz="4000" spc="-5" dirty="0">
                <a:latin typeface="Times New Roman" panose="02020603050405020304" pitchFamily="18" charset="0"/>
                <a:cs typeface="Times New Roman" panose="02020603050405020304" pitchFamily="18" charset="0"/>
              </a:rPr>
              <a:t>is </a:t>
            </a:r>
            <a:r>
              <a:rPr lang="en-US" sz="4000" spc="-620" dirty="0">
                <a:latin typeface="Times New Roman" panose="02020603050405020304" pitchFamily="18" charset="0"/>
                <a:cs typeface="Times New Roman" panose="02020603050405020304" pitchFamily="18" charset="0"/>
              </a:rPr>
              <a:t> </a:t>
            </a:r>
            <a:r>
              <a:rPr lang="en-US" sz="4000" spc="-5" dirty="0">
                <a:latin typeface="Times New Roman" panose="02020603050405020304" pitchFamily="18" charset="0"/>
                <a:cs typeface="Times New Roman" panose="02020603050405020304" pitchFamily="18" charset="0"/>
              </a:rPr>
              <a:t>the </a:t>
            </a:r>
            <a:r>
              <a:rPr lang="en-US" sz="4000" spc="-10" dirty="0">
                <a:latin typeface="Times New Roman" panose="02020603050405020304" pitchFamily="18" charset="0"/>
                <a:cs typeface="Times New Roman" panose="02020603050405020304" pitchFamily="18" charset="0"/>
              </a:rPr>
              <a:t>collection </a:t>
            </a:r>
            <a:r>
              <a:rPr lang="en-US" sz="4000" spc="-5" dirty="0">
                <a:latin typeface="Times New Roman" panose="02020603050405020304" pitchFamily="18" charset="0"/>
                <a:cs typeface="Times New Roman" panose="02020603050405020304" pitchFamily="18" charset="0"/>
              </a:rPr>
              <a:t>of </a:t>
            </a:r>
            <a:r>
              <a:rPr lang="en-US" sz="4000" spc="-20" dirty="0">
                <a:latin typeface="Times New Roman" panose="02020603050405020304" pitchFamily="18" charset="0"/>
                <a:cs typeface="Times New Roman" panose="02020603050405020304" pitchFamily="18" charset="0"/>
              </a:rPr>
              <a:t>programs </a:t>
            </a:r>
            <a:r>
              <a:rPr lang="en-US" sz="4000" spc="-10" dirty="0">
                <a:latin typeface="Times New Roman" panose="02020603050405020304" pitchFamily="18" charset="0"/>
                <a:cs typeface="Times New Roman" panose="02020603050405020304" pitchFamily="18" charset="0"/>
              </a:rPr>
              <a:t>(instructions) that allow </a:t>
            </a:r>
            <a:r>
              <a:rPr lang="en-US" sz="4000" spc="-5" dirty="0">
                <a:latin typeface="Times New Roman" panose="02020603050405020304" pitchFamily="18" charset="0"/>
                <a:cs typeface="Times New Roman" panose="02020603050405020304" pitchFamily="18" charset="0"/>
              </a:rPr>
              <a:t>the </a:t>
            </a:r>
            <a:r>
              <a:rPr lang="en-US" sz="4000" spc="-20" dirty="0">
                <a:latin typeface="Times New Roman" panose="02020603050405020304" pitchFamily="18" charset="0"/>
                <a:cs typeface="Times New Roman" panose="02020603050405020304" pitchFamily="18" charset="0"/>
              </a:rPr>
              <a:t>hardware to </a:t>
            </a:r>
            <a:r>
              <a:rPr lang="en-US" sz="4000" spc="-620" dirty="0">
                <a:latin typeface="Times New Roman" panose="02020603050405020304" pitchFamily="18" charset="0"/>
                <a:cs typeface="Times New Roman" panose="02020603050405020304" pitchFamily="18" charset="0"/>
              </a:rPr>
              <a:t> </a:t>
            </a:r>
            <a:r>
              <a:rPr lang="en-US" sz="4000" spc="-5" dirty="0">
                <a:latin typeface="Times New Roman" panose="02020603050405020304" pitchFamily="18" charset="0"/>
                <a:cs typeface="Times New Roman" panose="02020603050405020304" pitchFamily="18" charset="0"/>
              </a:rPr>
              <a:t>do</a:t>
            </a:r>
            <a:r>
              <a:rPr lang="en-US" sz="4000" dirty="0">
                <a:latin typeface="Times New Roman" panose="02020603050405020304" pitchFamily="18" charset="0"/>
                <a:cs typeface="Times New Roman" panose="02020603050405020304" pitchFamily="18" charset="0"/>
              </a:rPr>
              <a:t> </a:t>
            </a:r>
            <a:r>
              <a:rPr lang="en-US" sz="4000" spc="-5" dirty="0">
                <a:latin typeface="Times New Roman" panose="02020603050405020304" pitchFamily="18" charset="0"/>
                <a:cs typeface="Times New Roman" panose="02020603050405020304" pitchFamily="18" charset="0"/>
              </a:rPr>
              <a:t>its</a:t>
            </a:r>
            <a:r>
              <a:rPr lang="en-US" sz="4000" spc="5" dirty="0">
                <a:latin typeface="Times New Roman" panose="02020603050405020304" pitchFamily="18" charset="0"/>
                <a:cs typeface="Times New Roman" panose="02020603050405020304" pitchFamily="18" charset="0"/>
              </a:rPr>
              <a:t> </a:t>
            </a:r>
            <a:r>
              <a:rPr lang="en-US" sz="4000" spc="-10" dirty="0">
                <a:latin typeface="Times New Roman" panose="02020603050405020304" pitchFamily="18" charset="0"/>
                <a:cs typeface="Times New Roman" panose="02020603050405020304" pitchFamily="18" charset="0"/>
              </a:rPr>
              <a:t>job</a:t>
            </a:r>
            <a:endParaRPr lang="en-IN" sz="4000" dirty="0">
              <a:latin typeface="Times New Roman" panose="02020603050405020304" pitchFamily="18" charset="0"/>
              <a:cs typeface="Times New Roman" panose="02020603050405020304" pitchFamily="18" charset="0"/>
            </a:endParaRPr>
          </a:p>
        </p:txBody>
      </p:sp>
      <p:pic>
        <p:nvPicPr>
          <p:cNvPr id="12" name="object 6">
            <a:extLst>
              <a:ext uri="{FF2B5EF4-FFF2-40B4-BE49-F238E27FC236}">
                <a16:creationId xmlns:a16="http://schemas.microsoft.com/office/drawing/2014/main" xmlns="" id="{5959A6C1-3678-8502-0D37-6D1135B9EC81}"/>
              </a:ext>
            </a:extLst>
          </p:cNvPr>
          <p:cNvPicPr/>
          <p:nvPr/>
        </p:nvPicPr>
        <p:blipFill>
          <a:blip r:embed="rId2" cstate="print"/>
          <a:stretch>
            <a:fillRect/>
          </a:stretch>
        </p:blipFill>
        <p:spPr>
          <a:xfrm>
            <a:off x="4024263" y="4627843"/>
            <a:ext cx="11881320" cy="5273171"/>
          </a:xfrm>
          <a:prstGeom prst="rect">
            <a:avLst/>
          </a:prstGeom>
        </p:spPr>
      </p:pic>
    </p:spTree>
    <p:extLst>
      <p:ext uri="{BB962C8B-B14F-4D97-AF65-F5344CB8AC3E}">
        <p14:creationId xmlns:p14="http://schemas.microsoft.com/office/powerpoint/2010/main" val="10933770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8DDDB90-2100-A13E-6ED8-1087B56FF02D}"/>
              </a:ext>
            </a:extLst>
          </p:cNvPr>
          <p:cNvSpPr>
            <a:spLocks noGrp="1"/>
          </p:cNvSpPr>
          <p:nvPr>
            <p:ph type="sldNum" sz="quarter" idx="12"/>
          </p:nvPr>
        </p:nvSpPr>
        <p:spPr/>
        <p:txBody>
          <a:bodyPr/>
          <a:lstStyle/>
          <a:p>
            <a:fld id="{B6F15528-21DE-4FAA-801E-634DDDAF4B2B}" type="slidenum">
              <a:rPr lang="en-US" smtClean="0"/>
              <a:pPr/>
              <a:t>90</a:t>
            </a:fld>
            <a:endParaRPr lang="en-US"/>
          </a:p>
        </p:txBody>
      </p:sp>
      <p:sp>
        <p:nvSpPr>
          <p:cNvPr id="3" name="object 4">
            <a:extLst>
              <a:ext uri="{FF2B5EF4-FFF2-40B4-BE49-F238E27FC236}">
                <a16:creationId xmlns:a16="http://schemas.microsoft.com/office/drawing/2014/main" xmlns="" id="{3A2080B9-A3E3-D598-14A0-2B655EE3F1C4}"/>
              </a:ext>
            </a:extLst>
          </p:cNvPr>
          <p:cNvSpPr/>
          <p:nvPr/>
        </p:nvSpPr>
        <p:spPr>
          <a:xfrm>
            <a:off x="5968479" y="683990"/>
            <a:ext cx="6804836" cy="77542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Special Operators</a:t>
            </a:r>
            <a:endParaRPr lang="en-IN" sz="4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graphicFrame>
        <p:nvGraphicFramePr>
          <p:cNvPr id="4" name="object 4">
            <a:extLst>
              <a:ext uri="{FF2B5EF4-FFF2-40B4-BE49-F238E27FC236}">
                <a16:creationId xmlns:a16="http://schemas.microsoft.com/office/drawing/2014/main" xmlns="" id="{107972F0-E7DC-CE82-DB27-82393DB6B577}"/>
              </a:ext>
            </a:extLst>
          </p:cNvPr>
          <p:cNvGraphicFramePr>
            <a:graphicFrameLocks noGrp="1"/>
          </p:cNvGraphicFramePr>
          <p:nvPr>
            <p:extLst>
              <p:ext uri="{D42A27DB-BD31-4B8C-83A1-F6EECF244321}">
                <p14:modId xmlns:p14="http://schemas.microsoft.com/office/powerpoint/2010/main" val="1420212627"/>
              </p:ext>
            </p:extLst>
          </p:nvPr>
        </p:nvGraphicFramePr>
        <p:xfrm>
          <a:off x="1936031" y="2484190"/>
          <a:ext cx="13681520" cy="5040560"/>
        </p:xfrm>
        <a:graphic>
          <a:graphicData uri="http://schemas.openxmlformats.org/drawingml/2006/table">
            <a:tbl>
              <a:tblPr firstRow="1" bandRow="1">
                <a:tableStyleId>{2D5ABB26-0587-4C30-8999-92F81FD0307C}</a:tableStyleId>
              </a:tblPr>
              <a:tblGrid>
                <a:gridCol w="2520280">
                  <a:extLst>
                    <a:ext uri="{9D8B030D-6E8A-4147-A177-3AD203B41FA5}">
                      <a16:colId xmlns:a16="http://schemas.microsoft.com/office/drawing/2014/main" xmlns="" val="20000"/>
                    </a:ext>
                  </a:extLst>
                </a:gridCol>
                <a:gridCol w="5184576">
                  <a:extLst>
                    <a:ext uri="{9D8B030D-6E8A-4147-A177-3AD203B41FA5}">
                      <a16:colId xmlns:a16="http://schemas.microsoft.com/office/drawing/2014/main" xmlns="" val="20001"/>
                    </a:ext>
                  </a:extLst>
                </a:gridCol>
                <a:gridCol w="5976664">
                  <a:extLst>
                    <a:ext uri="{9D8B030D-6E8A-4147-A177-3AD203B41FA5}">
                      <a16:colId xmlns:a16="http://schemas.microsoft.com/office/drawing/2014/main" xmlns="" val="20002"/>
                    </a:ext>
                  </a:extLst>
                </a:gridCol>
              </a:tblGrid>
              <a:tr h="1069311">
                <a:tc>
                  <a:txBody>
                    <a:bodyPr/>
                    <a:lstStyle/>
                    <a:p>
                      <a:pPr marL="60960" algn="ctr">
                        <a:lnSpc>
                          <a:spcPct val="100000"/>
                        </a:lnSpc>
                        <a:spcBef>
                          <a:spcPts val="395"/>
                        </a:spcBef>
                      </a:pPr>
                      <a:r>
                        <a:rPr sz="3600" spc="-15" dirty="0">
                          <a:solidFill>
                            <a:srgbClr val="FF0000"/>
                          </a:solidFill>
                          <a:latin typeface="Times New Roman" panose="02020603050405020304" pitchFamily="18" charset="0"/>
                          <a:cs typeface="Times New Roman" panose="02020603050405020304" pitchFamily="18" charset="0"/>
                        </a:rPr>
                        <a:t>Operator</a:t>
                      </a:r>
                      <a:endParaRPr sz="3600" dirty="0">
                        <a:solidFill>
                          <a:srgbClr val="FF0000"/>
                        </a:solidFill>
                        <a:latin typeface="Times New Roman" panose="02020603050405020304" pitchFamily="18" charset="0"/>
                        <a:cs typeface="Times New Roman" panose="02020603050405020304" pitchFamily="18" charset="0"/>
                      </a:endParaRPr>
                    </a:p>
                  </a:txBody>
                  <a:tcPr marL="0" marR="0" marT="5016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60960" algn="ctr">
                        <a:lnSpc>
                          <a:spcPct val="100000"/>
                        </a:lnSpc>
                        <a:spcBef>
                          <a:spcPts val="395"/>
                        </a:spcBef>
                      </a:pPr>
                      <a:r>
                        <a:rPr sz="3600" spc="-10" dirty="0">
                          <a:solidFill>
                            <a:srgbClr val="FF0000"/>
                          </a:solidFill>
                          <a:latin typeface="Times New Roman" panose="02020603050405020304" pitchFamily="18" charset="0"/>
                          <a:cs typeface="Times New Roman" panose="02020603050405020304" pitchFamily="18" charset="0"/>
                        </a:rPr>
                        <a:t>Description</a:t>
                      </a:r>
                      <a:endParaRPr sz="3600" dirty="0">
                        <a:solidFill>
                          <a:srgbClr val="FF0000"/>
                        </a:solidFill>
                        <a:latin typeface="Times New Roman" panose="02020603050405020304" pitchFamily="18" charset="0"/>
                        <a:cs typeface="Times New Roman" panose="02020603050405020304" pitchFamily="18" charset="0"/>
                      </a:endParaRPr>
                    </a:p>
                  </a:txBody>
                  <a:tcPr marL="0" marR="0" marT="5016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algn="ctr">
                        <a:lnSpc>
                          <a:spcPct val="100000"/>
                        </a:lnSpc>
                        <a:spcBef>
                          <a:spcPts val="395"/>
                        </a:spcBef>
                      </a:pPr>
                      <a:r>
                        <a:rPr sz="3600" spc="-10" dirty="0">
                          <a:solidFill>
                            <a:srgbClr val="FF0000"/>
                          </a:solidFill>
                          <a:latin typeface="Times New Roman" panose="02020603050405020304" pitchFamily="18" charset="0"/>
                          <a:cs typeface="Times New Roman" panose="02020603050405020304" pitchFamily="18" charset="0"/>
                        </a:rPr>
                        <a:t>Example</a:t>
                      </a:r>
                      <a:endParaRPr sz="3600" dirty="0">
                        <a:solidFill>
                          <a:srgbClr val="FF0000"/>
                        </a:solidFill>
                        <a:latin typeface="Times New Roman" panose="02020603050405020304" pitchFamily="18" charset="0"/>
                        <a:cs typeface="Times New Roman" panose="02020603050405020304" pitchFamily="18" charset="0"/>
                      </a:endParaRPr>
                    </a:p>
                  </a:txBody>
                  <a:tcPr marL="0" marR="0" marT="5016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extLst>
                  <a:ext uri="{0D108BD9-81ED-4DB2-BD59-A6C34878D82A}">
                    <a16:rowId xmlns:a16="http://schemas.microsoft.com/office/drawing/2014/main" xmlns="" val="10000"/>
                  </a:ext>
                </a:extLst>
              </a:tr>
              <a:tr h="1450969">
                <a:tc>
                  <a:txBody>
                    <a:bodyPr/>
                    <a:lstStyle/>
                    <a:p>
                      <a:pPr marL="60960" algn="ctr">
                        <a:lnSpc>
                          <a:spcPct val="100000"/>
                        </a:lnSpc>
                        <a:spcBef>
                          <a:spcPts val="400"/>
                        </a:spcBef>
                      </a:pPr>
                      <a:r>
                        <a:rPr sz="3600" spc="-10" dirty="0">
                          <a:solidFill>
                            <a:srgbClr val="C00000"/>
                          </a:solidFill>
                          <a:latin typeface="Times New Roman" panose="02020603050405020304" pitchFamily="18" charset="0"/>
                          <a:cs typeface="Times New Roman" panose="02020603050405020304" pitchFamily="18" charset="0"/>
                        </a:rPr>
                        <a:t>sizeof()</a:t>
                      </a:r>
                      <a:endParaRPr sz="3600" dirty="0">
                        <a:solidFill>
                          <a:srgbClr val="C00000"/>
                        </a:solidFill>
                        <a:latin typeface="Times New Roman" panose="02020603050405020304" pitchFamily="18" charset="0"/>
                        <a:cs typeface="Times New Roman" panose="02020603050405020304" pitchFamily="18" charset="0"/>
                      </a:endParaRPr>
                    </a:p>
                  </a:txBody>
                  <a:tcPr marL="0" marR="0" marT="5080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375"/>
                        </a:spcBef>
                      </a:pPr>
                      <a:r>
                        <a:rPr sz="3600" spc="-10" dirty="0">
                          <a:latin typeface="Times New Roman" panose="02020603050405020304" pitchFamily="18" charset="0"/>
                          <a:cs typeface="Times New Roman" panose="02020603050405020304" pitchFamily="18" charset="0"/>
                        </a:rPr>
                        <a:t>Returns</a:t>
                      </a:r>
                      <a:r>
                        <a:rPr sz="3600" spc="-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the</a:t>
                      </a:r>
                      <a:r>
                        <a:rPr sz="3600" spc="-10" dirty="0">
                          <a:latin typeface="Times New Roman" panose="02020603050405020304" pitchFamily="18" charset="0"/>
                          <a:cs typeface="Times New Roman" panose="02020603050405020304" pitchFamily="18" charset="0"/>
                        </a:rPr>
                        <a:t> size</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of</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variable.</a:t>
                      </a:r>
                      <a:endParaRPr sz="3600" dirty="0">
                        <a:latin typeface="Times New Roman" panose="02020603050405020304" pitchFamily="18" charset="0"/>
                        <a:cs typeface="Times New Roman" panose="02020603050405020304" pitchFamily="18" charset="0"/>
                      </a:endParaRPr>
                    </a:p>
                  </a:txBody>
                  <a:tcPr marL="0" marR="0" marT="476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400"/>
                        </a:spcBef>
                      </a:pPr>
                      <a:r>
                        <a:rPr sz="3600" spc="-10" dirty="0">
                          <a:latin typeface="Times New Roman" panose="02020603050405020304" pitchFamily="18" charset="0"/>
                          <a:cs typeface="Times New Roman" panose="02020603050405020304" pitchFamily="18" charset="0"/>
                        </a:rPr>
                        <a:t>sizeof(a),</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where</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a:t>
                      </a:r>
                      <a:r>
                        <a:rPr sz="3600" spc="-1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is </a:t>
                      </a:r>
                      <a:r>
                        <a:rPr sz="3600" spc="-30" dirty="0">
                          <a:latin typeface="Times New Roman" panose="02020603050405020304" pitchFamily="18" charset="0"/>
                          <a:cs typeface="Times New Roman" panose="02020603050405020304" pitchFamily="18" charset="0"/>
                        </a:rPr>
                        <a:t>integer,</a:t>
                      </a:r>
                      <a:r>
                        <a:rPr sz="3600" spc="1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will</a:t>
                      </a:r>
                      <a:r>
                        <a:rPr sz="360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return</a:t>
                      </a:r>
                      <a:r>
                        <a:rPr sz="3600" spc="2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4.</a:t>
                      </a:r>
                    </a:p>
                  </a:txBody>
                  <a:tcPr marL="0" marR="0" marT="5080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1"/>
                  </a:ext>
                </a:extLst>
              </a:tr>
              <a:tr h="1450969">
                <a:tc>
                  <a:txBody>
                    <a:bodyPr/>
                    <a:lstStyle/>
                    <a:p>
                      <a:pPr marL="60960" algn="ctr">
                        <a:lnSpc>
                          <a:spcPct val="100000"/>
                        </a:lnSpc>
                        <a:spcBef>
                          <a:spcPts val="350"/>
                        </a:spcBef>
                      </a:pPr>
                      <a:r>
                        <a:rPr sz="3600" dirty="0">
                          <a:solidFill>
                            <a:srgbClr val="C00000"/>
                          </a:solidFill>
                          <a:latin typeface="Times New Roman" panose="02020603050405020304" pitchFamily="18" charset="0"/>
                          <a:cs typeface="Times New Roman" panose="02020603050405020304" pitchFamily="18" charset="0"/>
                        </a:rPr>
                        <a:t>&amp;</a:t>
                      </a:r>
                    </a:p>
                  </a:txBody>
                  <a:tcPr marL="0" marR="0" marT="4445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375"/>
                        </a:spcBef>
                      </a:pPr>
                      <a:r>
                        <a:rPr sz="3600" spc="-10" dirty="0">
                          <a:latin typeface="Times New Roman" panose="02020603050405020304" pitchFamily="18" charset="0"/>
                          <a:cs typeface="Times New Roman" panose="02020603050405020304" pitchFamily="18" charset="0"/>
                        </a:rPr>
                        <a:t>Returns</a:t>
                      </a:r>
                      <a:r>
                        <a:rPr sz="3600" dirty="0">
                          <a:latin typeface="Times New Roman" panose="02020603050405020304" pitchFamily="18" charset="0"/>
                          <a:cs typeface="Times New Roman" panose="02020603050405020304" pitchFamily="18" charset="0"/>
                        </a:rPr>
                        <a:t> the</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address</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of</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 </a:t>
                      </a:r>
                      <a:r>
                        <a:rPr sz="3600" spc="-5" dirty="0">
                          <a:latin typeface="Times New Roman" panose="02020603050405020304" pitchFamily="18" charset="0"/>
                          <a:cs typeface="Times New Roman" panose="02020603050405020304" pitchFamily="18" charset="0"/>
                        </a:rPr>
                        <a:t>variable.</a:t>
                      </a:r>
                      <a:endParaRPr sz="3600" dirty="0">
                        <a:latin typeface="Times New Roman" panose="02020603050405020304" pitchFamily="18" charset="0"/>
                        <a:cs typeface="Times New Roman" panose="02020603050405020304" pitchFamily="18" charset="0"/>
                      </a:endParaRPr>
                    </a:p>
                  </a:txBody>
                  <a:tcPr marL="0" marR="0" marT="476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400"/>
                        </a:spcBef>
                      </a:pPr>
                      <a:r>
                        <a:rPr sz="3600" spc="-5" dirty="0">
                          <a:latin typeface="Times New Roman" panose="02020603050405020304" pitchFamily="18" charset="0"/>
                          <a:cs typeface="Times New Roman" panose="02020603050405020304" pitchFamily="18" charset="0"/>
                        </a:rPr>
                        <a:t>&amp;a;</a:t>
                      </a:r>
                      <a:r>
                        <a:rPr sz="3600" dirty="0">
                          <a:latin typeface="Times New Roman" panose="02020603050405020304" pitchFamily="18" charset="0"/>
                          <a:cs typeface="Times New Roman" panose="02020603050405020304" pitchFamily="18" charset="0"/>
                        </a:rPr>
                        <a:t> </a:t>
                      </a:r>
                      <a:r>
                        <a:rPr sz="3600" spc="-10" dirty="0">
                          <a:latin typeface="Times New Roman" panose="02020603050405020304" pitchFamily="18" charset="0"/>
                          <a:cs typeface="Times New Roman" panose="02020603050405020304" pitchFamily="18" charset="0"/>
                        </a:rPr>
                        <a:t>returns</a:t>
                      </a:r>
                      <a:r>
                        <a:rPr sz="3600" dirty="0">
                          <a:latin typeface="Times New Roman" panose="02020603050405020304" pitchFamily="18" charset="0"/>
                          <a:cs typeface="Times New Roman" panose="02020603050405020304" pitchFamily="18" charset="0"/>
                        </a:rPr>
                        <a:t> the</a:t>
                      </a:r>
                      <a:r>
                        <a:rPr sz="3600" spc="1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actual</a:t>
                      </a:r>
                      <a:r>
                        <a:rPr sz="3600" spc="5"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address of </a:t>
                      </a:r>
                      <a:r>
                        <a:rPr sz="3600" dirty="0">
                          <a:latin typeface="Times New Roman" panose="02020603050405020304" pitchFamily="18" charset="0"/>
                          <a:cs typeface="Times New Roman" panose="02020603050405020304" pitchFamily="18" charset="0"/>
                        </a:rPr>
                        <a:t>the </a:t>
                      </a:r>
                      <a:r>
                        <a:rPr sz="3600" spc="-5" dirty="0">
                          <a:latin typeface="Times New Roman" panose="02020603050405020304" pitchFamily="18" charset="0"/>
                          <a:cs typeface="Times New Roman" panose="02020603050405020304" pitchFamily="18" charset="0"/>
                        </a:rPr>
                        <a:t>variable.</a:t>
                      </a:r>
                      <a:endParaRPr sz="3600" dirty="0">
                        <a:latin typeface="Times New Roman" panose="02020603050405020304" pitchFamily="18" charset="0"/>
                        <a:cs typeface="Times New Roman" panose="02020603050405020304" pitchFamily="18" charset="0"/>
                      </a:endParaRPr>
                    </a:p>
                  </a:txBody>
                  <a:tcPr marL="0" marR="0" marT="5080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2"/>
                  </a:ext>
                </a:extLst>
              </a:tr>
              <a:tr h="1069311">
                <a:tc>
                  <a:txBody>
                    <a:bodyPr/>
                    <a:lstStyle/>
                    <a:p>
                      <a:pPr algn="ctr">
                        <a:lnSpc>
                          <a:spcPct val="100000"/>
                        </a:lnSpc>
                        <a:spcBef>
                          <a:spcPts val="350"/>
                        </a:spcBef>
                      </a:pPr>
                      <a:r>
                        <a:rPr sz="3600" dirty="0">
                          <a:solidFill>
                            <a:srgbClr val="C00000"/>
                          </a:solidFill>
                          <a:latin typeface="Times New Roman" panose="02020603050405020304" pitchFamily="18" charset="0"/>
                          <a:cs typeface="Times New Roman" panose="02020603050405020304" pitchFamily="18" charset="0"/>
                        </a:rPr>
                        <a:t>*</a:t>
                      </a:r>
                    </a:p>
                  </a:txBody>
                  <a:tcPr marL="0" marR="0" marT="4445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400"/>
                        </a:spcBef>
                      </a:pPr>
                      <a:r>
                        <a:rPr sz="3600" spc="-15" dirty="0">
                          <a:latin typeface="Times New Roman" panose="02020603050405020304" pitchFamily="18" charset="0"/>
                          <a:cs typeface="Times New Roman" panose="02020603050405020304" pitchFamily="18" charset="0"/>
                        </a:rPr>
                        <a:t>Pointer</a:t>
                      </a:r>
                      <a:r>
                        <a:rPr sz="3600" spc="-10" dirty="0">
                          <a:latin typeface="Times New Roman" panose="02020603050405020304" pitchFamily="18" charset="0"/>
                          <a:cs typeface="Times New Roman" panose="02020603050405020304" pitchFamily="18" charset="0"/>
                        </a:rPr>
                        <a:t> to</a:t>
                      </a:r>
                      <a:r>
                        <a:rPr sz="3600" spc="-2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a:t>
                      </a:r>
                      <a:r>
                        <a:rPr sz="3600" spc="-5" dirty="0">
                          <a:latin typeface="Times New Roman" panose="02020603050405020304" pitchFamily="18" charset="0"/>
                          <a:cs typeface="Times New Roman" panose="02020603050405020304" pitchFamily="18" charset="0"/>
                        </a:rPr>
                        <a:t> variable.</a:t>
                      </a:r>
                      <a:endParaRPr sz="3600" dirty="0">
                        <a:latin typeface="Times New Roman" panose="02020603050405020304" pitchFamily="18" charset="0"/>
                        <a:cs typeface="Times New Roman" panose="02020603050405020304" pitchFamily="18" charset="0"/>
                      </a:endParaRPr>
                    </a:p>
                  </a:txBody>
                  <a:tcPr marL="0" marR="0" marT="5080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1594">
                        <a:lnSpc>
                          <a:spcPct val="100000"/>
                        </a:lnSpc>
                        <a:spcBef>
                          <a:spcPts val="400"/>
                        </a:spcBef>
                      </a:pPr>
                      <a:r>
                        <a:rPr sz="3600" spc="-5" dirty="0">
                          <a:latin typeface="Times New Roman" panose="02020603050405020304" pitchFamily="18" charset="0"/>
                          <a:cs typeface="Times New Roman" panose="02020603050405020304" pitchFamily="18" charset="0"/>
                        </a:rPr>
                        <a:t>*a;</a:t>
                      </a:r>
                      <a:endParaRPr sz="3600" dirty="0">
                        <a:latin typeface="Times New Roman" panose="02020603050405020304" pitchFamily="18" charset="0"/>
                        <a:cs typeface="Times New Roman" panose="02020603050405020304" pitchFamily="18" charset="0"/>
                      </a:endParaRPr>
                    </a:p>
                  </a:txBody>
                  <a:tcPr marL="0" marR="0" marT="5080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1593753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6A241F5-42A9-8334-CAB0-675C659EA7DF}"/>
              </a:ext>
            </a:extLst>
          </p:cNvPr>
          <p:cNvSpPr>
            <a:spLocks noGrp="1"/>
          </p:cNvSpPr>
          <p:nvPr>
            <p:ph type="sldNum" sz="quarter" idx="12"/>
          </p:nvPr>
        </p:nvSpPr>
        <p:spPr/>
        <p:txBody>
          <a:bodyPr/>
          <a:lstStyle/>
          <a:p>
            <a:fld id="{B6F15528-21DE-4FAA-801E-634DDDAF4B2B}" type="slidenum">
              <a:rPr lang="en-US" smtClean="0"/>
              <a:pPr/>
              <a:t>91</a:t>
            </a:fld>
            <a:endParaRPr lang="en-US"/>
          </a:p>
        </p:txBody>
      </p:sp>
      <p:sp>
        <p:nvSpPr>
          <p:cNvPr id="4" name="TextBox 3">
            <a:extLst>
              <a:ext uri="{FF2B5EF4-FFF2-40B4-BE49-F238E27FC236}">
                <a16:creationId xmlns:a16="http://schemas.microsoft.com/office/drawing/2014/main" xmlns="" id="{5C79C30C-3344-F3F0-E80B-322CEDC81DC9}"/>
              </a:ext>
            </a:extLst>
          </p:cNvPr>
          <p:cNvSpPr txBox="1"/>
          <p:nvPr/>
        </p:nvSpPr>
        <p:spPr>
          <a:xfrm>
            <a:off x="2440087" y="972022"/>
            <a:ext cx="9644062" cy="8402300"/>
          </a:xfrm>
          <a:prstGeom prst="rect">
            <a:avLst/>
          </a:prstGeom>
          <a:noFill/>
        </p:spPr>
        <p:txBody>
          <a:bodyPr wrap="square">
            <a:spAutoFit/>
          </a:bodyPr>
          <a:lstStyle/>
          <a:p>
            <a:r>
              <a:rPr lang="en-US" sz="3600" b="1" dirty="0">
                <a:solidFill>
                  <a:srgbClr val="FF0000"/>
                </a:solidFill>
                <a:latin typeface="Times New Roman" panose="02020603050405020304" pitchFamily="18" charset="0"/>
                <a:cs typeface="Times New Roman" panose="02020603050405020304" pitchFamily="18" charset="0"/>
              </a:rPr>
              <a:t>Example:</a:t>
            </a:r>
          </a:p>
          <a:p>
            <a:r>
              <a:rPr lang="en-US" sz="2800" dirty="0">
                <a:latin typeface="Times New Roman" panose="02020603050405020304" pitchFamily="18" charset="0"/>
                <a:cs typeface="Times New Roman" panose="02020603050405020304" pitchFamily="18" charset="0"/>
              </a:rPr>
              <a:t>#include&lt;stdio.h&gt;</a:t>
            </a:r>
          </a:p>
          <a:p>
            <a:r>
              <a:rPr lang="en-US" sz="2800" dirty="0">
                <a:latin typeface="Times New Roman" panose="02020603050405020304" pitchFamily="18" charset="0"/>
                <a:cs typeface="Times New Roman" panose="02020603050405020304" pitchFamily="18" charset="0"/>
              </a:rPr>
              <a:t>int main()  </a:t>
            </a:r>
          </a:p>
          <a:p>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int x=50;    // variable declaration.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printf</a:t>
            </a:r>
            <a:r>
              <a:rPr lang="en-US" sz="2800" dirty="0">
                <a:latin typeface="Times New Roman" panose="02020603050405020304" pitchFamily="18" charset="0"/>
                <a:cs typeface="Times New Roman" panose="02020603050405020304" pitchFamily="18" charset="0"/>
              </a:rPr>
              <a:t>("size of the variable x is %d", </a:t>
            </a:r>
            <a:r>
              <a:rPr lang="en-US" sz="2800" dirty="0" err="1">
                <a:latin typeface="Times New Roman" panose="02020603050405020304" pitchFamily="18" charset="0"/>
                <a:cs typeface="Times New Roman" panose="02020603050405020304" pitchFamily="18" charset="0"/>
              </a:rPr>
              <a:t>sizeof</a:t>
            </a:r>
            <a:r>
              <a:rPr lang="en-US" sz="2800" dirty="0">
                <a:latin typeface="Times New Roman" panose="02020603050405020304" pitchFamily="18" charset="0"/>
                <a:cs typeface="Times New Roman" panose="02020603050405020304" pitchFamily="18" charset="0"/>
              </a:rPr>
              <a:t>(x));  </a:t>
            </a:r>
          </a:p>
          <a:p>
            <a:r>
              <a:rPr lang="en-US" sz="2800" dirty="0">
                <a:latin typeface="Times New Roman" panose="02020603050405020304" pitchFamily="18" charset="0"/>
                <a:cs typeface="Times New Roman" panose="02020603050405020304" pitchFamily="18" charset="0"/>
              </a:rPr>
              <a:t>	// Displaying the size of ?x? variable.  </a:t>
            </a:r>
          </a:p>
          <a:p>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printf</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nsize</a:t>
            </a:r>
            <a:r>
              <a:rPr lang="en-US" sz="2800" dirty="0">
                <a:latin typeface="Times New Roman" panose="02020603050405020304" pitchFamily="18" charset="0"/>
                <a:cs typeface="Times New Roman" panose="02020603050405020304" pitchFamily="18" charset="0"/>
              </a:rPr>
              <a:t> of the integer data type is %d",</a:t>
            </a:r>
            <a:r>
              <a:rPr lang="en-US" sz="2800" dirty="0" err="1">
                <a:latin typeface="Times New Roman" panose="02020603050405020304" pitchFamily="18" charset="0"/>
                <a:cs typeface="Times New Roman" panose="02020603050405020304" pitchFamily="18" charset="0"/>
              </a:rPr>
              <a:t>sizeof</a:t>
            </a:r>
            <a:r>
              <a:rPr lang="en-US" sz="2800" dirty="0">
                <a:latin typeface="Times New Roman" panose="02020603050405020304" pitchFamily="18" charset="0"/>
                <a:cs typeface="Times New Roman" panose="02020603050405020304" pitchFamily="18" charset="0"/>
              </a:rPr>
              <a:t>(int)); </a:t>
            </a:r>
          </a:p>
          <a:p>
            <a:r>
              <a:rPr lang="en-US" sz="2800" dirty="0">
                <a:latin typeface="Times New Roman" panose="02020603050405020304" pitchFamily="18" charset="0"/>
                <a:cs typeface="Times New Roman" panose="02020603050405020304" pitchFamily="18" charset="0"/>
              </a:rPr>
              <a:t>	//Displaying the size of integer data type.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printf</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nsize</a:t>
            </a:r>
            <a:r>
              <a:rPr lang="en-US" sz="2800" dirty="0">
                <a:latin typeface="Times New Roman" panose="02020603050405020304" pitchFamily="18" charset="0"/>
                <a:cs typeface="Times New Roman" panose="02020603050405020304" pitchFamily="18" charset="0"/>
              </a:rPr>
              <a:t> of the character data type is %d",</a:t>
            </a:r>
            <a:r>
              <a:rPr lang="en-US" sz="2800" dirty="0" err="1">
                <a:latin typeface="Times New Roman" panose="02020603050405020304" pitchFamily="18" charset="0"/>
                <a:cs typeface="Times New Roman" panose="02020603050405020304" pitchFamily="18" charset="0"/>
              </a:rPr>
              <a:t>sizeof</a:t>
            </a:r>
            <a:r>
              <a:rPr lang="en-US" sz="2800" dirty="0">
                <a:latin typeface="Times New Roman" panose="02020603050405020304" pitchFamily="18" charset="0"/>
                <a:cs typeface="Times New Roman" panose="02020603050405020304" pitchFamily="18" charset="0"/>
              </a:rPr>
              <a:t>(char));</a:t>
            </a:r>
          </a:p>
          <a:p>
            <a:r>
              <a:rPr lang="en-US" sz="2800" dirty="0">
                <a:latin typeface="Times New Roman" panose="02020603050405020304" pitchFamily="18" charset="0"/>
                <a:cs typeface="Times New Roman" panose="02020603050405020304" pitchFamily="18" charset="0"/>
              </a:rPr>
              <a:t>	 //Displaying the size of character data type.  </a:t>
            </a:r>
          </a:p>
          <a:p>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printf</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nsize</a:t>
            </a:r>
            <a:r>
              <a:rPr lang="en-US" sz="2800" dirty="0">
                <a:latin typeface="Times New Roman" panose="02020603050405020304" pitchFamily="18" charset="0"/>
                <a:cs typeface="Times New Roman" panose="02020603050405020304" pitchFamily="18" charset="0"/>
              </a:rPr>
              <a:t> of the floating data type is %d\n",</a:t>
            </a:r>
            <a:r>
              <a:rPr lang="en-US" sz="2800" dirty="0" err="1">
                <a:latin typeface="Times New Roman" panose="02020603050405020304" pitchFamily="18" charset="0"/>
                <a:cs typeface="Times New Roman" panose="02020603050405020304" pitchFamily="18" charset="0"/>
              </a:rPr>
              <a:t>sizeof</a:t>
            </a:r>
            <a:r>
              <a:rPr lang="en-US" sz="2800" dirty="0">
                <a:latin typeface="Times New Roman" panose="02020603050405020304" pitchFamily="18" charset="0"/>
                <a:cs typeface="Times New Roman" panose="02020603050405020304" pitchFamily="18" charset="0"/>
              </a:rPr>
              <a:t>(float)); </a:t>
            </a:r>
          </a:p>
          <a:p>
            <a:r>
              <a:rPr lang="en-US" sz="2800" dirty="0">
                <a:latin typeface="Times New Roman" panose="02020603050405020304" pitchFamily="18" charset="0"/>
                <a:cs typeface="Times New Roman" panose="02020603050405020304" pitchFamily="18" charset="0"/>
              </a:rPr>
              <a:t>	//Displaying the size of floating data type.  </a:t>
            </a:r>
          </a:p>
          <a:p>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printf</a:t>
            </a:r>
            <a:r>
              <a:rPr lang="en-US" sz="2800" dirty="0">
                <a:latin typeface="Times New Roman" panose="02020603050405020304" pitchFamily="18" charset="0"/>
                <a:cs typeface="Times New Roman" panose="02020603050405020304" pitchFamily="18" charset="0"/>
              </a:rPr>
              <a:t>("the address of x is %d\</a:t>
            </a:r>
            <a:r>
              <a:rPr lang="en-US" sz="2800" dirty="0" err="1">
                <a:latin typeface="Times New Roman" panose="02020603050405020304" pitchFamily="18" charset="0"/>
                <a:cs typeface="Times New Roman" panose="02020603050405020304" pitchFamily="18" charset="0"/>
              </a:rPr>
              <a:t>n",&amp;x</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return 0;  </a:t>
            </a:r>
          </a:p>
          <a:p>
            <a:r>
              <a:rPr lang="en-US" sz="28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xmlns="" id="{4AFAE751-099E-A478-2436-594DA69E8768}"/>
              </a:ext>
            </a:extLst>
          </p:cNvPr>
          <p:cNvSpPr txBox="1"/>
          <p:nvPr/>
        </p:nvSpPr>
        <p:spPr>
          <a:xfrm>
            <a:off x="12523713" y="5796558"/>
            <a:ext cx="9644062" cy="3046988"/>
          </a:xfrm>
          <a:prstGeom prst="rect">
            <a:avLst/>
          </a:prstGeom>
          <a:noFill/>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Output:</a:t>
            </a:r>
          </a:p>
          <a:p>
            <a:r>
              <a:rPr lang="en-US" sz="3200" dirty="0">
                <a:latin typeface="Times New Roman" panose="02020603050405020304" pitchFamily="18" charset="0"/>
                <a:cs typeface="Times New Roman" panose="02020603050405020304" pitchFamily="18" charset="0"/>
              </a:rPr>
              <a:t>size of the variable x is 4</a:t>
            </a:r>
          </a:p>
          <a:p>
            <a:r>
              <a:rPr lang="en-US" sz="3200" dirty="0">
                <a:latin typeface="Times New Roman" panose="02020603050405020304" pitchFamily="18" charset="0"/>
                <a:cs typeface="Times New Roman" panose="02020603050405020304" pitchFamily="18" charset="0"/>
              </a:rPr>
              <a:t>size of the integer data type is 4</a:t>
            </a:r>
          </a:p>
          <a:p>
            <a:r>
              <a:rPr lang="en-US" sz="3200" dirty="0">
                <a:latin typeface="Times New Roman" panose="02020603050405020304" pitchFamily="18" charset="0"/>
                <a:cs typeface="Times New Roman" panose="02020603050405020304" pitchFamily="18" charset="0"/>
              </a:rPr>
              <a:t>size of the character data type is 1</a:t>
            </a:r>
          </a:p>
          <a:p>
            <a:r>
              <a:rPr lang="en-US" sz="3200" dirty="0">
                <a:latin typeface="Times New Roman" panose="02020603050405020304" pitchFamily="18" charset="0"/>
                <a:cs typeface="Times New Roman" panose="02020603050405020304" pitchFamily="18" charset="0"/>
              </a:rPr>
              <a:t>size of the floating data type is 4</a:t>
            </a:r>
          </a:p>
          <a:p>
            <a:r>
              <a:rPr lang="en-US" sz="3200" dirty="0">
                <a:latin typeface="Times New Roman" panose="02020603050405020304" pitchFamily="18" charset="0"/>
                <a:cs typeface="Times New Roman" panose="02020603050405020304" pitchFamily="18" charset="0"/>
              </a:rPr>
              <a:t>the address of x is 6487580</a:t>
            </a:r>
          </a:p>
        </p:txBody>
      </p:sp>
    </p:spTree>
    <p:extLst>
      <p:ext uri="{BB962C8B-B14F-4D97-AF65-F5344CB8AC3E}">
        <p14:creationId xmlns:p14="http://schemas.microsoft.com/office/powerpoint/2010/main" val="1391638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720007" y="2340174"/>
            <a:ext cx="15841760" cy="4342764"/>
          </a:xfrm>
          <a:prstGeom prst="rect">
            <a:avLst/>
          </a:prstGeom>
        </p:spPr>
        <p:txBody>
          <a:bodyPr vert="horz" wrap="square" lIns="0" tIns="92809" rIns="0" bIns="0" rtlCol="0">
            <a:spAutoFit/>
          </a:bodyPr>
          <a:lstStyle/>
          <a:p>
            <a:pPr marL="367379" marR="7734" indent="-349010" algn="just">
              <a:lnSpc>
                <a:spcPts val="4598"/>
              </a:lnSpc>
              <a:spcBef>
                <a:spcPts val="731"/>
              </a:spcBef>
              <a:buChar char="•"/>
              <a:tabLst>
                <a:tab pos="368346" algn="l"/>
              </a:tabLst>
            </a:pPr>
            <a:r>
              <a:rPr sz="3600" spc="-8" dirty="0">
                <a:latin typeface="Times New Roman" panose="02020603050405020304" pitchFamily="18" charset="0"/>
                <a:cs typeface="Times New Roman" panose="02020603050405020304" pitchFamily="18" charset="0"/>
              </a:rPr>
              <a:t>Operator </a:t>
            </a:r>
            <a:r>
              <a:rPr sz="3600" dirty="0">
                <a:latin typeface="Times New Roman" panose="02020603050405020304" pitchFamily="18" charset="0"/>
                <a:cs typeface="Times New Roman" panose="02020603050405020304" pitchFamily="18" charset="0"/>
              </a:rPr>
              <a:t>precedence</a:t>
            </a:r>
            <a:r>
              <a:rPr sz="3600" spc="3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determines</a:t>
            </a:r>
            <a:r>
              <a:rPr sz="3600" spc="23"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the</a:t>
            </a:r>
            <a:r>
              <a:rPr sz="3600" spc="8"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grouping</a:t>
            </a:r>
            <a:r>
              <a:rPr sz="3600" spc="53"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of terms</a:t>
            </a:r>
            <a:r>
              <a:rPr sz="3600" dirty="0">
                <a:latin typeface="Times New Roman" panose="02020603050405020304" pitchFamily="18" charset="0"/>
                <a:cs typeface="Times New Roman" panose="02020603050405020304" pitchFamily="18" charset="0"/>
              </a:rPr>
              <a:t> in an </a:t>
            </a:r>
            <a:r>
              <a:rPr sz="3600" spc="-116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expression</a:t>
            </a:r>
            <a:r>
              <a:rPr sz="3600" spc="8"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and</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decides</a:t>
            </a:r>
            <a:r>
              <a:rPr sz="3600" spc="-8"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how</a:t>
            </a:r>
            <a:r>
              <a:rPr sz="3600" spc="15" dirty="0">
                <a:latin typeface="Times New Roman" panose="02020603050405020304" pitchFamily="18" charset="0"/>
                <a:cs typeface="Times New Roman" panose="02020603050405020304" pitchFamily="18" charset="0"/>
              </a:rPr>
              <a:t> </a:t>
            </a:r>
            <a:r>
              <a:rPr sz="3600" spc="-8" dirty="0">
                <a:latin typeface="Times New Roman" panose="02020603050405020304" pitchFamily="18" charset="0"/>
                <a:cs typeface="Times New Roman" panose="02020603050405020304" pitchFamily="18" charset="0"/>
              </a:rPr>
              <a:t>an</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expression</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is</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evaluated.</a:t>
            </a:r>
            <a:endParaRPr lang="en-US" sz="3600" dirty="0">
              <a:latin typeface="Times New Roman" panose="02020603050405020304" pitchFamily="18" charset="0"/>
              <a:cs typeface="Times New Roman" panose="02020603050405020304" pitchFamily="18" charset="0"/>
            </a:endParaRPr>
          </a:p>
          <a:p>
            <a:pPr marL="367379" marR="7734" indent="-349010" algn="just">
              <a:lnSpc>
                <a:spcPts val="4598"/>
              </a:lnSpc>
              <a:spcBef>
                <a:spcPts val="731"/>
              </a:spcBef>
              <a:buChar char="•"/>
              <a:tabLst>
                <a:tab pos="368346" algn="l"/>
              </a:tabLst>
            </a:pPr>
            <a:r>
              <a:rPr lang="en-US" sz="3600" b="0" i="0" dirty="0">
                <a:solidFill>
                  <a:srgbClr val="2B2A29"/>
                </a:solidFill>
                <a:effectLst/>
                <a:latin typeface="Times New Roman" panose="02020603050405020304" pitchFamily="18" charset="0"/>
                <a:cs typeface="Times New Roman" panose="02020603050405020304" pitchFamily="18" charset="0"/>
              </a:rPr>
              <a:t>It specifies which operators are evaluated first and which are evaluated last when multiple operators are present in an expression</a:t>
            </a:r>
            <a:endParaRPr sz="3600" dirty="0">
              <a:latin typeface="Times New Roman" panose="02020603050405020304" pitchFamily="18" charset="0"/>
              <a:cs typeface="Times New Roman" panose="02020603050405020304" pitchFamily="18" charset="0"/>
            </a:endParaRPr>
          </a:p>
          <a:p>
            <a:pPr marL="367379" indent="-349010" algn="just">
              <a:spcBef>
                <a:spcPts val="944"/>
              </a:spcBef>
              <a:buChar char="•"/>
              <a:tabLst>
                <a:tab pos="368346" algn="l"/>
              </a:tabLst>
            </a:pPr>
            <a:r>
              <a:rPr sz="3600" spc="-8" dirty="0">
                <a:latin typeface="Times New Roman" panose="02020603050405020304" pitchFamily="18" charset="0"/>
                <a:cs typeface="Times New Roman" panose="02020603050405020304" pitchFamily="18" charset="0"/>
              </a:rPr>
              <a:t>Certain</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operators have </a:t>
            </a:r>
            <a:r>
              <a:rPr sz="3600" spc="-8" dirty="0">
                <a:latin typeface="Times New Roman" panose="02020603050405020304" pitchFamily="18" charset="0"/>
                <a:cs typeface="Times New Roman" panose="02020603050405020304" pitchFamily="18" charset="0"/>
              </a:rPr>
              <a:t>higher</a:t>
            </a:r>
            <a:r>
              <a:rPr sz="3600" dirty="0">
                <a:latin typeface="Times New Roman" panose="02020603050405020304" pitchFamily="18" charset="0"/>
                <a:cs typeface="Times New Roman" panose="02020603050405020304" pitchFamily="18" charset="0"/>
              </a:rPr>
              <a:t> precedence</a:t>
            </a:r>
            <a:r>
              <a:rPr sz="3600" spc="23"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than</a:t>
            </a:r>
            <a:r>
              <a:rPr sz="3600" spc="-15"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others.</a:t>
            </a:r>
          </a:p>
          <a:p>
            <a:pPr marL="367379" marR="902980" indent="-349010" algn="just">
              <a:lnSpc>
                <a:spcPct val="74600"/>
              </a:lnSpc>
              <a:spcBef>
                <a:spcPts val="2322"/>
              </a:spcBef>
              <a:buFont typeface="Arial MT"/>
              <a:buChar char="•"/>
              <a:tabLst>
                <a:tab pos="518198" algn="l"/>
                <a:tab pos="519165" algn="l"/>
              </a:tabLst>
            </a:pPr>
            <a:r>
              <a:rPr lang="en-US" sz="3600" b="1" spc="-8" dirty="0">
                <a:solidFill>
                  <a:srgbClr val="4A153C"/>
                </a:solidFill>
                <a:latin typeface="Times New Roman" panose="02020603050405020304" pitchFamily="18" charset="0"/>
                <a:cs typeface="Times New Roman" panose="02020603050405020304" pitchFamily="18" charset="0"/>
              </a:rPr>
              <a:t>F</a:t>
            </a:r>
            <a:r>
              <a:rPr sz="3600" b="1" spc="-8" dirty="0">
                <a:solidFill>
                  <a:srgbClr val="4A153C"/>
                </a:solidFill>
                <a:latin typeface="Times New Roman" panose="02020603050405020304" pitchFamily="18" charset="0"/>
                <a:cs typeface="Times New Roman" panose="02020603050405020304" pitchFamily="18" charset="0"/>
              </a:rPr>
              <a:t>or</a:t>
            </a:r>
            <a:r>
              <a:rPr sz="3600" b="1"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example,</a:t>
            </a:r>
            <a:r>
              <a:rPr sz="3600" b="1" spc="8"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the</a:t>
            </a:r>
            <a:r>
              <a:rPr sz="3600" b="1" spc="30"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multiplication</a:t>
            </a:r>
            <a:r>
              <a:rPr sz="3600" b="1" spc="23"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operator</a:t>
            </a:r>
            <a:r>
              <a:rPr sz="3600" b="1" spc="46"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has</a:t>
            </a:r>
            <a:r>
              <a:rPr sz="3600" b="1" spc="23"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a</a:t>
            </a:r>
            <a:r>
              <a:rPr sz="3600" b="1" spc="8"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higher </a:t>
            </a:r>
            <a:r>
              <a:rPr sz="3600" b="1" spc="-1157"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precedence</a:t>
            </a:r>
            <a:r>
              <a:rPr sz="3600" b="1" spc="61"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than</a:t>
            </a:r>
            <a:r>
              <a:rPr sz="3600" b="1" spc="15"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the</a:t>
            </a:r>
            <a:r>
              <a:rPr sz="3600" b="1" spc="23" dirty="0">
                <a:solidFill>
                  <a:srgbClr val="4A153C"/>
                </a:solidFill>
                <a:latin typeface="Times New Roman" panose="02020603050405020304" pitchFamily="18" charset="0"/>
                <a:cs typeface="Times New Roman" panose="02020603050405020304" pitchFamily="18" charset="0"/>
              </a:rPr>
              <a:t> </a:t>
            </a:r>
            <a:r>
              <a:rPr sz="3600" b="1" spc="-8" dirty="0">
                <a:solidFill>
                  <a:srgbClr val="4A153C"/>
                </a:solidFill>
                <a:latin typeface="Times New Roman" panose="02020603050405020304" pitchFamily="18" charset="0"/>
                <a:cs typeface="Times New Roman" panose="02020603050405020304" pitchFamily="18" charset="0"/>
              </a:rPr>
              <a:t>addition</a:t>
            </a:r>
            <a:r>
              <a:rPr sz="3600" b="1" spc="15" dirty="0">
                <a:solidFill>
                  <a:srgbClr val="4A153C"/>
                </a:solidFill>
                <a:latin typeface="Times New Roman" panose="02020603050405020304" pitchFamily="18" charset="0"/>
                <a:cs typeface="Times New Roman" panose="02020603050405020304" pitchFamily="18" charset="0"/>
              </a:rPr>
              <a:t> </a:t>
            </a:r>
            <a:r>
              <a:rPr sz="3600" b="1" spc="-30" dirty="0">
                <a:solidFill>
                  <a:srgbClr val="4A153C"/>
                </a:solidFill>
                <a:latin typeface="Times New Roman" panose="02020603050405020304" pitchFamily="18" charset="0"/>
                <a:cs typeface="Times New Roman" panose="02020603050405020304" pitchFamily="18" charset="0"/>
              </a:rPr>
              <a:t>operator.</a:t>
            </a:r>
            <a:endParaRPr sz="3600" dirty="0">
              <a:latin typeface="Times New Roman" panose="02020603050405020304" pitchFamily="18" charset="0"/>
              <a:cs typeface="Times New Roman" panose="02020603050405020304" pitchFamily="18" charset="0"/>
            </a:endParaRPr>
          </a:p>
        </p:txBody>
      </p:sp>
      <p:sp>
        <p:nvSpPr>
          <p:cNvPr id="6" name="object 4">
            <a:extLst>
              <a:ext uri="{FF2B5EF4-FFF2-40B4-BE49-F238E27FC236}">
                <a16:creationId xmlns:a16="http://schemas.microsoft.com/office/drawing/2014/main" xmlns="" id="{6569845E-472E-6DC8-19DF-A4AC1E2E6DE5}"/>
              </a:ext>
            </a:extLst>
          </p:cNvPr>
          <p:cNvSpPr/>
          <p:nvPr/>
        </p:nvSpPr>
        <p:spPr>
          <a:xfrm>
            <a:off x="6238469" y="539974"/>
            <a:ext cx="6804836" cy="775426"/>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000" b="1" kern="100" dirty="0">
                <a:latin typeface="Times New Roman" panose="02020603050405020304" pitchFamily="18" charset="0"/>
                <a:ea typeface="Calibri" panose="020F0502020204030204" pitchFamily="34" charset="0"/>
                <a:cs typeface="Times New Roman" panose="02020603050405020304" pitchFamily="18" charset="0"/>
              </a:rPr>
              <a:t>Operators Precedence in C </a:t>
            </a:r>
          </a:p>
          <a:p>
            <a:pPr algn="ctr"/>
            <a:endParaRPr lang="en-IN" sz="4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94B17C7-A372-6542-78BE-E8D1D75AEF42}"/>
              </a:ext>
            </a:extLst>
          </p:cNvPr>
          <p:cNvSpPr>
            <a:spLocks noGrp="1"/>
          </p:cNvSpPr>
          <p:nvPr>
            <p:ph type="sldNum" sz="quarter" idx="12"/>
          </p:nvPr>
        </p:nvSpPr>
        <p:spPr/>
        <p:txBody>
          <a:bodyPr/>
          <a:lstStyle/>
          <a:p>
            <a:fld id="{B6F15528-21DE-4FAA-801E-634DDDAF4B2B}" type="slidenum">
              <a:rPr lang="en-US" smtClean="0"/>
              <a:pPr/>
              <a:t>93</a:t>
            </a:fld>
            <a:endParaRPr lang="en-US"/>
          </a:p>
        </p:txBody>
      </p:sp>
      <p:sp>
        <p:nvSpPr>
          <p:cNvPr id="4" name="TextBox 3">
            <a:extLst>
              <a:ext uri="{FF2B5EF4-FFF2-40B4-BE49-F238E27FC236}">
                <a16:creationId xmlns:a16="http://schemas.microsoft.com/office/drawing/2014/main" xmlns="" id="{C02F5B20-F000-ECCD-4753-E26C970D5874}"/>
              </a:ext>
            </a:extLst>
          </p:cNvPr>
          <p:cNvSpPr txBox="1"/>
          <p:nvPr/>
        </p:nvSpPr>
        <p:spPr>
          <a:xfrm>
            <a:off x="2584103" y="256041"/>
            <a:ext cx="15121680" cy="584775"/>
          </a:xfrm>
          <a:prstGeom prst="rect">
            <a:avLst/>
          </a:prstGeom>
          <a:noFill/>
        </p:spPr>
        <p:txBody>
          <a:bodyPr wrap="square">
            <a:spAutoFit/>
          </a:bodyPr>
          <a:lstStyle/>
          <a:p>
            <a:r>
              <a:rPr lang="en-US" sz="3200" b="1" u="sng" dirty="0">
                <a:solidFill>
                  <a:srgbClr val="FF0000"/>
                </a:solidFill>
                <a:effectLst/>
                <a:latin typeface="Times New Roman" panose="02020603050405020304" pitchFamily="18" charset="0"/>
                <a:cs typeface="Times New Roman" panose="02020603050405020304" pitchFamily="18" charset="0"/>
              </a:rPr>
              <a:t>The following is a list of operators in C sorted by precedence, from highest to lowest:</a:t>
            </a:r>
            <a:endParaRPr lang="en-US" sz="3200" b="1" u="sng"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CD42A45-57FB-E6D9-6B48-D5F5F348A9BD}"/>
              </a:ext>
            </a:extLst>
          </p:cNvPr>
          <p:cNvSpPr txBox="1"/>
          <p:nvPr/>
        </p:nvSpPr>
        <p:spPr>
          <a:xfrm>
            <a:off x="1647999" y="1521564"/>
            <a:ext cx="16381955" cy="7397859"/>
          </a:xfrm>
          <a:prstGeom prst="rect">
            <a:avLst/>
          </a:prstGeom>
          <a:noFill/>
        </p:spPr>
        <p:txBody>
          <a:bodyPr wrap="square">
            <a:spAutoFit/>
          </a:bodyPr>
          <a:lstStyle/>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Parentheses ()</a:t>
            </a:r>
            <a:r>
              <a:rPr lang="en-US" sz="3200" b="0" i="0" dirty="0">
                <a:solidFill>
                  <a:srgbClr val="2B2A29"/>
                </a:solidFill>
                <a:effectLst/>
                <a:latin typeface="Times New Roman" panose="02020603050405020304" pitchFamily="18" charset="0"/>
                <a:cs typeface="Times New Roman" panose="02020603050405020304" pitchFamily="18" charset="0"/>
              </a:rPr>
              <a:t> - Expressions enclosed in parentheses are evaluated first.</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Postfix increment/decrement (++/--):</a:t>
            </a:r>
            <a:r>
              <a:rPr lang="en-US" sz="3200" b="0" i="0" dirty="0">
                <a:solidFill>
                  <a:srgbClr val="2B2A29"/>
                </a:solidFill>
                <a:effectLst/>
                <a:latin typeface="Times New Roman" panose="02020603050405020304" pitchFamily="18" charset="0"/>
                <a:cs typeface="Times New Roman" panose="02020603050405020304" pitchFamily="18" charset="0"/>
              </a:rPr>
              <a:t> These operators increase or decrease the value of a variable by 1 after the expression is evaluated.</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Prefix increment/decrement (++/--):</a:t>
            </a:r>
            <a:r>
              <a:rPr lang="en-US" sz="3200" b="0" i="0" dirty="0">
                <a:solidFill>
                  <a:srgbClr val="2B2A29"/>
                </a:solidFill>
                <a:effectLst/>
                <a:latin typeface="Times New Roman" panose="02020603050405020304" pitchFamily="18" charset="0"/>
                <a:cs typeface="Times New Roman" panose="02020603050405020304" pitchFamily="18" charset="0"/>
              </a:rPr>
              <a:t> These operators increase or decrease the value of a variable by 1 before the expression is evaluated.</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Unary plus/minus (+/-):</a:t>
            </a:r>
            <a:r>
              <a:rPr lang="en-US" sz="3200" b="0" i="0" dirty="0">
                <a:solidFill>
                  <a:srgbClr val="2B2A29"/>
                </a:solidFill>
                <a:effectLst/>
                <a:latin typeface="Times New Roman" panose="02020603050405020304" pitchFamily="18" charset="0"/>
                <a:cs typeface="Times New Roman" panose="02020603050405020304" pitchFamily="18" charset="0"/>
              </a:rPr>
              <a:t> These operators are used to specify the sign of a value.</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Logical negation (!):</a:t>
            </a:r>
            <a:r>
              <a:rPr lang="en-US" sz="3200" b="0" i="0" dirty="0">
                <a:solidFill>
                  <a:srgbClr val="2B2A29"/>
                </a:solidFill>
                <a:effectLst/>
                <a:latin typeface="Times New Roman" panose="02020603050405020304" pitchFamily="18" charset="0"/>
                <a:cs typeface="Times New Roman" panose="02020603050405020304" pitchFamily="18" charset="0"/>
              </a:rPr>
              <a:t> The logical negation (!) operator is used to make a </a:t>
            </a:r>
            <a:r>
              <a:rPr lang="en-US" sz="3200" b="0" i="0" dirty="0" err="1">
                <a:solidFill>
                  <a:srgbClr val="2B2A29"/>
                </a:solidFill>
                <a:effectLst/>
                <a:latin typeface="Times New Roman" panose="02020603050405020304" pitchFamily="18" charset="0"/>
                <a:cs typeface="Times New Roman" panose="02020603050405020304" pitchFamily="18" charset="0"/>
              </a:rPr>
              <a:t>boolean</a:t>
            </a:r>
            <a:r>
              <a:rPr lang="en-US" sz="3200" b="0" i="0" dirty="0">
                <a:solidFill>
                  <a:srgbClr val="2B2A29"/>
                </a:solidFill>
                <a:effectLst/>
                <a:latin typeface="Times New Roman" panose="02020603050405020304" pitchFamily="18" charset="0"/>
                <a:cs typeface="Times New Roman" panose="02020603050405020304" pitchFamily="18" charset="0"/>
              </a:rPr>
              <a:t> expression's logical meaning the opposite.</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Bitwise complement (~):</a:t>
            </a:r>
            <a:r>
              <a:rPr lang="en-US" sz="3200" b="0" i="0" dirty="0">
                <a:solidFill>
                  <a:srgbClr val="2B2A29"/>
                </a:solidFill>
                <a:effectLst/>
                <a:latin typeface="Times New Roman" panose="02020603050405020304" pitchFamily="18" charset="0"/>
                <a:cs typeface="Times New Roman" panose="02020603050405020304" pitchFamily="18" charset="0"/>
              </a:rPr>
              <a:t> This operator is used to flip the bits of a value.</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Casts:</a:t>
            </a:r>
            <a:r>
              <a:rPr lang="en-US" sz="3200" b="0" i="0" dirty="0">
                <a:solidFill>
                  <a:srgbClr val="2B2A29"/>
                </a:solidFill>
                <a:effectLst/>
                <a:latin typeface="Times New Roman" panose="02020603050405020304" pitchFamily="18" charset="0"/>
                <a:cs typeface="Times New Roman" panose="02020603050405020304" pitchFamily="18" charset="0"/>
              </a:rPr>
              <a:t> These operators are employed to change an expression's type into another type.</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Multiplication/division/modulo (* / %):</a:t>
            </a:r>
            <a:r>
              <a:rPr lang="en-US" sz="3200" b="0" i="0" dirty="0">
                <a:solidFill>
                  <a:srgbClr val="2B2A29"/>
                </a:solidFill>
                <a:effectLst/>
                <a:latin typeface="Times New Roman" panose="02020603050405020304" pitchFamily="18" charset="0"/>
                <a:cs typeface="Times New Roman" panose="02020603050405020304" pitchFamily="18" charset="0"/>
              </a:rPr>
              <a:t> These operators perform multiplication, division, and modulo operations.</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Addition/subtraction (+ -):</a:t>
            </a:r>
            <a:r>
              <a:rPr lang="en-US" sz="3200" b="0" i="0" dirty="0">
                <a:solidFill>
                  <a:srgbClr val="2B2A29"/>
                </a:solidFill>
                <a:effectLst/>
                <a:latin typeface="Times New Roman" panose="02020603050405020304" pitchFamily="18" charset="0"/>
                <a:cs typeface="Times New Roman" panose="02020603050405020304" pitchFamily="18" charset="0"/>
              </a:rPr>
              <a:t> These operators perform addition and subtraction operations.</a:t>
            </a:r>
          </a:p>
          <a:p>
            <a:pPr marL="457200" indent="-457200" algn="just">
              <a:buFont typeface="Arial" panose="020B0604020202020204" pitchFamily="34" charset="0"/>
              <a:buChar char="•"/>
            </a:pPr>
            <a:r>
              <a:rPr lang="en-US" sz="3200" b="1" i="0" dirty="0">
                <a:solidFill>
                  <a:srgbClr val="2B2A29"/>
                </a:solidFill>
                <a:effectLst/>
                <a:latin typeface="Times New Roman" panose="02020603050405020304" pitchFamily="18" charset="0"/>
                <a:cs typeface="Times New Roman" panose="02020603050405020304" pitchFamily="18" charset="0"/>
              </a:rPr>
              <a:t>Bitwise shift (&lt;&lt; &gt;&gt;):</a:t>
            </a:r>
            <a:r>
              <a:rPr lang="en-US" sz="3200" b="0" i="0" dirty="0">
                <a:solidFill>
                  <a:srgbClr val="2B2A29"/>
                </a:solidFill>
                <a:effectLst/>
                <a:latin typeface="Times New Roman" panose="02020603050405020304" pitchFamily="18" charset="0"/>
                <a:cs typeface="Times New Roman" panose="02020603050405020304" pitchFamily="18" charset="0"/>
              </a:rPr>
              <a:t> These operators are employed to left- or right-shift the bits of a number.</a:t>
            </a:r>
          </a:p>
          <a:p>
            <a:pPr algn="just">
              <a:buFont typeface="Arial" panose="020B0604020202020204" pitchFamily="34" charset="0"/>
              <a:buChar char="•"/>
            </a:pPr>
            <a:endParaRPr lang="en-US" b="0" i="0" dirty="0">
              <a:solidFill>
                <a:srgbClr val="2B2A29"/>
              </a:solidFill>
              <a:effectLst/>
              <a:latin typeface="montserrat" panose="00000500000000000000" pitchFamily="2" charset="0"/>
            </a:endParaRPr>
          </a:p>
        </p:txBody>
      </p:sp>
    </p:spTree>
    <p:extLst>
      <p:ext uri="{BB962C8B-B14F-4D97-AF65-F5344CB8AC3E}">
        <p14:creationId xmlns:p14="http://schemas.microsoft.com/office/powerpoint/2010/main" val="2243256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B9208BA-9646-C47E-3375-C38F091E8EC5}"/>
              </a:ext>
            </a:extLst>
          </p:cNvPr>
          <p:cNvSpPr>
            <a:spLocks noGrp="1"/>
          </p:cNvSpPr>
          <p:nvPr>
            <p:ph type="sldNum" sz="quarter" idx="12"/>
          </p:nvPr>
        </p:nvSpPr>
        <p:spPr/>
        <p:txBody>
          <a:bodyPr/>
          <a:lstStyle/>
          <a:p>
            <a:fld id="{B6F15528-21DE-4FAA-801E-634DDDAF4B2B}" type="slidenum">
              <a:rPr lang="en-US" smtClean="0"/>
              <a:pPr/>
              <a:t>94</a:t>
            </a:fld>
            <a:endParaRPr lang="en-US"/>
          </a:p>
        </p:txBody>
      </p:sp>
      <p:sp>
        <p:nvSpPr>
          <p:cNvPr id="4" name="TextBox 3">
            <a:extLst>
              <a:ext uri="{FF2B5EF4-FFF2-40B4-BE49-F238E27FC236}">
                <a16:creationId xmlns:a16="http://schemas.microsoft.com/office/drawing/2014/main" xmlns="" id="{31F5DC21-6C9E-EE73-96A1-9124BF411975}"/>
              </a:ext>
            </a:extLst>
          </p:cNvPr>
          <p:cNvSpPr txBox="1"/>
          <p:nvPr/>
        </p:nvSpPr>
        <p:spPr>
          <a:xfrm>
            <a:off x="1864023" y="900014"/>
            <a:ext cx="16273808" cy="8402300"/>
          </a:xfrm>
          <a:prstGeom prst="rect">
            <a:avLst/>
          </a:prstGeom>
          <a:noFill/>
        </p:spPr>
        <p:txBody>
          <a:bodyPr wrap="square">
            <a:spAutoFit/>
          </a:bodyPr>
          <a:lstStyle/>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Relational operators (&lt; &lt;= &gt; &gt;=):</a:t>
            </a:r>
            <a:r>
              <a:rPr lang="en-US" sz="3600" b="0" i="0" dirty="0">
                <a:solidFill>
                  <a:srgbClr val="2B2A29"/>
                </a:solidFill>
                <a:effectLst/>
                <a:latin typeface="Times New Roman" panose="02020603050405020304" pitchFamily="18" charset="0"/>
                <a:cs typeface="Times New Roman" panose="02020603050405020304" pitchFamily="18" charset="0"/>
              </a:rPr>
              <a:t> These operators perform a comparison between two numbers and provide a </a:t>
            </a:r>
            <a:r>
              <a:rPr lang="en-US" sz="3600" b="0" i="0" dirty="0" err="1">
                <a:solidFill>
                  <a:srgbClr val="2B2A29"/>
                </a:solidFill>
                <a:effectLst/>
                <a:latin typeface="Times New Roman" panose="02020603050405020304" pitchFamily="18" charset="0"/>
                <a:cs typeface="Times New Roman" panose="02020603050405020304" pitchFamily="18" charset="0"/>
              </a:rPr>
              <a:t>boolean</a:t>
            </a:r>
            <a:r>
              <a:rPr lang="en-US" sz="3600" b="0" i="0" dirty="0">
                <a:solidFill>
                  <a:srgbClr val="2B2A29"/>
                </a:solidFill>
                <a:effectLst/>
                <a:latin typeface="Times New Roman" panose="02020603050405020304" pitchFamily="18" charset="0"/>
                <a:cs typeface="Times New Roman" panose="02020603050405020304" pitchFamily="18" charset="0"/>
              </a:rPr>
              <a:t> result as a result.</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The equality operators (==!=):</a:t>
            </a:r>
            <a:r>
              <a:rPr lang="en-US" sz="3600" b="0" i="0" dirty="0">
                <a:solidFill>
                  <a:srgbClr val="2B2A29"/>
                </a:solidFill>
                <a:effectLst/>
                <a:latin typeface="Times New Roman" panose="02020603050405020304" pitchFamily="18" charset="0"/>
                <a:cs typeface="Times New Roman" panose="02020603050405020304" pitchFamily="18" charset="0"/>
              </a:rPr>
              <a:t> These operators compare two values to see if they are equal and then deliver a </a:t>
            </a:r>
            <a:r>
              <a:rPr lang="en-US" sz="3600" b="0" i="0" dirty="0" err="1">
                <a:solidFill>
                  <a:srgbClr val="2B2A29"/>
                </a:solidFill>
                <a:effectLst/>
                <a:latin typeface="Times New Roman" panose="02020603050405020304" pitchFamily="18" charset="0"/>
                <a:cs typeface="Times New Roman" panose="02020603050405020304" pitchFamily="18" charset="0"/>
              </a:rPr>
              <a:t>boolean</a:t>
            </a:r>
            <a:r>
              <a:rPr lang="en-US" sz="3600" b="0" i="0" dirty="0">
                <a:solidFill>
                  <a:srgbClr val="2B2A29"/>
                </a:solidFill>
                <a:effectLst/>
                <a:latin typeface="Times New Roman" panose="02020603050405020304" pitchFamily="18" charset="0"/>
                <a:cs typeface="Times New Roman" panose="02020603050405020304" pitchFamily="18" charset="0"/>
              </a:rPr>
              <a:t> result based on the comparison</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Bitwise AND (&amp;):</a:t>
            </a:r>
            <a:r>
              <a:rPr lang="en-US" sz="3600" b="0" i="0" dirty="0">
                <a:solidFill>
                  <a:srgbClr val="2B2A29"/>
                </a:solidFill>
                <a:effectLst/>
                <a:latin typeface="Times New Roman" panose="02020603050405020304" pitchFamily="18" charset="0"/>
                <a:cs typeface="Times New Roman" panose="02020603050405020304" pitchFamily="18" charset="0"/>
              </a:rPr>
              <a:t> This operator combines two numbers in a bitwise manner.</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Bitwise XOR ():</a:t>
            </a:r>
            <a:r>
              <a:rPr lang="en-US" sz="3600" b="0" i="0" dirty="0">
                <a:solidFill>
                  <a:srgbClr val="2B2A29"/>
                </a:solidFill>
                <a:effectLst/>
                <a:latin typeface="Times New Roman" panose="02020603050405020304" pitchFamily="18" charset="0"/>
                <a:cs typeface="Times New Roman" panose="02020603050405020304" pitchFamily="18" charset="0"/>
              </a:rPr>
              <a:t> Using this operator, two numbers are bitwise XORed.</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Bitwise OR (|):</a:t>
            </a:r>
            <a:r>
              <a:rPr lang="en-US" sz="3600" b="0" i="0" dirty="0">
                <a:solidFill>
                  <a:srgbClr val="2B2A29"/>
                </a:solidFill>
                <a:effectLst/>
                <a:latin typeface="Times New Roman" panose="02020603050405020304" pitchFamily="18" charset="0"/>
                <a:cs typeface="Times New Roman" panose="02020603050405020304" pitchFamily="18" charset="0"/>
              </a:rPr>
              <a:t> This operator combines two numbers in a bitwise manner.</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Logical AND (&amp;&amp;):</a:t>
            </a:r>
            <a:r>
              <a:rPr lang="en-US" sz="3600" b="0" i="0" dirty="0">
                <a:solidFill>
                  <a:srgbClr val="2B2A29"/>
                </a:solidFill>
                <a:effectLst/>
                <a:latin typeface="Times New Roman" panose="02020603050405020304" pitchFamily="18" charset="0"/>
                <a:cs typeface="Times New Roman" panose="02020603050405020304" pitchFamily="18" charset="0"/>
              </a:rPr>
              <a:t> The logical AND operator (&amp;&amp;) applies the logical AND function to two </a:t>
            </a:r>
            <a:r>
              <a:rPr lang="en-US" sz="3600" b="0" i="0" dirty="0" err="1">
                <a:solidFill>
                  <a:srgbClr val="2B2A29"/>
                </a:solidFill>
                <a:effectLst/>
                <a:latin typeface="Times New Roman" panose="02020603050405020304" pitchFamily="18" charset="0"/>
                <a:cs typeface="Times New Roman" panose="02020603050405020304" pitchFamily="18" charset="0"/>
              </a:rPr>
              <a:t>boolean</a:t>
            </a:r>
            <a:r>
              <a:rPr lang="en-US" sz="3600" b="0" i="0" dirty="0">
                <a:solidFill>
                  <a:srgbClr val="2B2A29"/>
                </a:solidFill>
                <a:effectLst/>
                <a:latin typeface="Times New Roman" panose="02020603050405020304" pitchFamily="18" charset="0"/>
                <a:cs typeface="Times New Roman" panose="02020603050405020304" pitchFamily="18" charset="0"/>
              </a:rPr>
              <a:t> values.</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Logical OR (||):</a:t>
            </a:r>
            <a:r>
              <a:rPr lang="en-US" sz="3600" b="0" i="0" dirty="0">
                <a:solidFill>
                  <a:srgbClr val="2B2A29"/>
                </a:solidFill>
                <a:effectLst/>
                <a:latin typeface="Times New Roman" panose="02020603050405020304" pitchFamily="18" charset="0"/>
                <a:cs typeface="Times New Roman" panose="02020603050405020304" pitchFamily="18" charset="0"/>
              </a:rPr>
              <a:t> Using this operator, two </a:t>
            </a:r>
            <a:r>
              <a:rPr lang="en-US" sz="3600" b="0" i="0" dirty="0" err="1">
                <a:solidFill>
                  <a:srgbClr val="2B2A29"/>
                </a:solidFill>
                <a:effectLst/>
                <a:latin typeface="Times New Roman" panose="02020603050405020304" pitchFamily="18" charset="0"/>
                <a:cs typeface="Times New Roman" panose="02020603050405020304" pitchFamily="18" charset="0"/>
              </a:rPr>
              <a:t>boolean</a:t>
            </a:r>
            <a:r>
              <a:rPr lang="en-US" sz="3600" b="0" i="0" dirty="0">
                <a:solidFill>
                  <a:srgbClr val="2B2A29"/>
                </a:solidFill>
                <a:effectLst/>
                <a:latin typeface="Times New Roman" panose="02020603050405020304" pitchFamily="18" charset="0"/>
                <a:cs typeface="Times New Roman" panose="02020603050405020304" pitchFamily="18" charset="0"/>
              </a:rPr>
              <a:t> numbers are logically combined. Ternary conditional operator (?:): This operator allows for a conditional statement that is used to evaluate one of two expressions based on the result of a </a:t>
            </a:r>
            <a:r>
              <a:rPr lang="en-US" sz="3600" b="0" i="0" dirty="0" err="1">
                <a:solidFill>
                  <a:srgbClr val="2B2A29"/>
                </a:solidFill>
                <a:effectLst/>
                <a:latin typeface="Times New Roman" panose="02020603050405020304" pitchFamily="18" charset="0"/>
                <a:cs typeface="Times New Roman" panose="02020603050405020304" pitchFamily="18" charset="0"/>
              </a:rPr>
              <a:t>boolean</a:t>
            </a:r>
            <a:r>
              <a:rPr lang="en-US" sz="3600" b="0" i="0" dirty="0">
                <a:solidFill>
                  <a:srgbClr val="2B2A29"/>
                </a:solidFill>
                <a:effectLst/>
                <a:latin typeface="Times New Roman" panose="02020603050405020304" pitchFamily="18" charset="0"/>
                <a:cs typeface="Times New Roman" panose="02020603050405020304" pitchFamily="18" charset="0"/>
              </a:rPr>
              <a:t> expression.</a:t>
            </a:r>
          </a:p>
          <a:p>
            <a:pPr marL="457200" indent="-457200" algn="just">
              <a:buFont typeface="Arial" panose="020B0604020202020204" pitchFamily="34" charset="0"/>
              <a:buChar char="•"/>
            </a:pPr>
            <a:r>
              <a:rPr lang="en-US" sz="3600" b="1" i="0" dirty="0">
                <a:solidFill>
                  <a:srgbClr val="2B2A29"/>
                </a:solidFill>
                <a:effectLst/>
                <a:latin typeface="Times New Roman" panose="02020603050405020304" pitchFamily="18" charset="0"/>
                <a:cs typeface="Times New Roman" panose="02020603050405020304" pitchFamily="18" charset="0"/>
              </a:rPr>
              <a:t>Assignment (= += -= *= /= %= &lt;&lt;= &gt;&gt;= &amp;= ^= |=):</a:t>
            </a:r>
            <a:r>
              <a:rPr lang="en-US" sz="3600" b="0" i="0" dirty="0">
                <a:solidFill>
                  <a:srgbClr val="2B2A29"/>
                </a:solidFill>
                <a:effectLst/>
                <a:latin typeface="Times New Roman" panose="02020603050405020304" pitchFamily="18" charset="0"/>
                <a:cs typeface="Times New Roman" panose="02020603050405020304" pitchFamily="18" charset="0"/>
              </a:rPr>
              <a:t> These operators are used to assign a value to a variable, or to modify the value of a variable.</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1533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6872" y="216146"/>
            <a:ext cx="13819807" cy="582804"/>
          </a:xfrm>
          <a:prstGeom prst="rect">
            <a:avLst/>
          </a:prstGeom>
        </p:spPr>
        <p:txBody>
          <a:bodyPr vert="horz" wrap="square" lIns="0" tIns="18368" rIns="0" bIns="0" rtlCol="0" anchor="ctr">
            <a:spAutoFit/>
          </a:bodyPr>
          <a:lstStyle/>
          <a:p>
            <a:pPr marL="19336">
              <a:lnSpc>
                <a:spcPts val="4392"/>
              </a:lnSpc>
            </a:pPr>
            <a:r>
              <a:rPr sz="4263" u="heavy" dirty="0">
                <a:solidFill>
                  <a:srgbClr val="FF0000"/>
                </a:solidFill>
                <a:uFill>
                  <a:solidFill>
                    <a:srgbClr val="000000"/>
                  </a:solidFill>
                </a:uFill>
                <a:latin typeface="Arial MT"/>
                <a:cs typeface="Arial MT"/>
              </a:rPr>
              <a:t>Operators</a:t>
            </a:r>
            <a:r>
              <a:rPr sz="4263" u="heavy" spc="-23" dirty="0">
                <a:solidFill>
                  <a:srgbClr val="FF0000"/>
                </a:solidFill>
                <a:uFill>
                  <a:solidFill>
                    <a:srgbClr val="000000"/>
                  </a:solidFill>
                </a:uFill>
                <a:latin typeface="Arial MT"/>
                <a:cs typeface="Arial MT"/>
              </a:rPr>
              <a:t> </a:t>
            </a:r>
            <a:r>
              <a:rPr sz="4263" u="heavy" dirty="0">
                <a:solidFill>
                  <a:srgbClr val="FF0000"/>
                </a:solidFill>
                <a:uFill>
                  <a:solidFill>
                    <a:srgbClr val="000000"/>
                  </a:solidFill>
                </a:uFill>
                <a:latin typeface="Arial MT"/>
                <a:cs typeface="Arial MT"/>
              </a:rPr>
              <a:t>Precedence</a:t>
            </a:r>
            <a:r>
              <a:rPr sz="4263" u="heavy" spc="8" dirty="0">
                <a:solidFill>
                  <a:srgbClr val="FF0000"/>
                </a:solidFill>
                <a:uFill>
                  <a:solidFill>
                    <a:srgbClr val="000000"/>
                  </a:solidFill>
                </a:uFill>
                <a:latin typeface="Arial MT"/>
                <a:cs typeface="Arial MT"/>
              </a:rPr>
              <a:t> </a:t>
            </a:r>
            <a:r>
              <a:rPr sz="4263" u="heavy" spc="-8" dirty="0">
                <a:solidFill>
                  <a:srgbClr val="FF0000"/>
                </a:solidFill>
                <a:uFill>
                  <a:solidFill>
                    <a:srgbClr val="000000"/>
                  </a:solidFill>
                </a:uFill>
                <a:latin typeface="Arial MT"/>
                <a:cs typeface="Arial MT"/>
              </a:rPr>
              <a:t>&amp;</a:t>
            </a:r>
            <a:r>
              <a:rPr sz="4263" u="heavy" spc="-259" dirty="0">
                <a:solidFill>
                  <a:srgbClr val="FF0000"/>
                </a:solidFill>
                <a:uFill>
                  <a:solidFill>
                    <a:srgbClr val="000000"/>
                  </a:solidFill>
                </a:uFill>
                <a:latin typeface="Arial MT"/>
                <a:cs typeface="Arial MT"/>
              </a:rPr>
              <a:t> </a:t>
            </a:r>
            <a:r>
              <a:rPr sz="4263" u="heavy" dirty="0">
                <a:solidFill>
                  <a:srgbClr val="FF0000"/>
                </a:solidFill>
                <a:uFill>
                  <a:solidFill>
                    <a:srgbClr val="000000"/>
                  </a:solidFill>
                </a:uFill>
                <a:latin typeface="Arial MT"/>
                <a:cs typeface="Arial MT"/>
              </a:rPr>
              <a:t>Associativity</a:t>
            </a:r>
            <a:r>
              <a:rPr sz="4263" u="heavy" spc="-46" dirty="0">
                <a:solidFill>
                  <a:srgbClr val="FF0000"/>
                </a:solidFill>
                <a:uFill>
                  <a:solidFill>
                    <a:srgbClr val="000000"/>
                  </a:solidFill>
                </a:uFill>
                <a:latin typeface="Arial MT"/>
                <a:cs typeface="Arial MT"/>
              </a:rPr>
              <a:t> </a:t>
            </a:r>
            <a:r>
              <a:rPr sz="4263" u="heavy" spc="-8" dirty="0">
                <a:solidFill>
                  <a:srgbClr val="FF0000"/>
                </a:solidFill>
                <a:uFill>
                  <a:solidFill>
                    <a:srgbClr val="000000"/>
                  </a:solidFill>
                </a:uFill>
                <a:latin typeface="Arial MT"/>
                <a:cs typeface="Arial MT"/>
              </a:rPr>
              <a:t>in</a:t>
            </a:r>
            <a:r>
              <a:rPr sz="4263" u="heavy" spc="-15" dirty="0">
                <a:solidFill>
                  <a:srgbClr val="FF0000"/>
                </a:solidFill>
                <a:uFill>
                  <a:solidFill>
                    <a:srgbClr val="000000"/>
                  </a:solidFill>
                </a:uFill>
                <a:latin typeface="Arial MT"/>
                <a:cs typeface="Arial MT"/>
              </a:rPr>
              <a:t> </a:t>
            </a:r>
            <a:r>
              <a:rPr sz="4263" u="heavy" spc="-8" dirty="0">
                <a:solidFill>
                  <a:srgbClr val="FF0000"/>
                </a:solidFill>
                <a:uFill>
                  <a:solidFill>
                    <a:srgbClr val="000000"/>
                  </a:solidFill>
                </a:uFill>
                <a:latin typeface="Arial MT"/>
                <a:cs typeface="Arial MT"/>
              </a:rPr>
              <a:t>C</a:t>
            </a:r>
            <a:endParaRPr sz="4263" dirty="0">
              <a:solidFill>
                <a:srgbClr val="FF0000"/>
              </a:solidFill>
              <a:latin typeface="Arial MT"/>
              <a:cs typeface="Arial MT"/>
            </a:endParaRPr>
          </a:p>
        </p:txBody>
      </p:sp>
      <p:graphicFrame>
        <p:nvGraphicFramePr>
          <p:cNvPr id="4" name="object 4"/>
          <p:cNvGraphicFramePr>
            <a:graphicFrameLocks noGrp="1"/>
          </p:cNvGraphicFramePr>
          <p:nvPr>
            <p:extLst>
              <p:ext uri="{D42A27DB-BD31-4B8C-83A1-F6EECF244321}">
                <p14:modId xmlns:p14="http://schemas.microsoft.com/office/powerpoint/2010/main" val="3148757329"/>
              </p:ext>
            </p:extLst>
          </p:nvPr>
        </p:nvGraphicFramePr>
        <p:xfrm>
          <a:off x="2800127" y="1188046"/>
          <a:ext cx="14762396" cy="8422916"/>
        </p:xfrm>
        <a:graphic>
          <a:graphicData uri="http://schemas.openxmlformats.org/drawingml/2006/table">
            <a:tbl>
              <a:tblPr firstRow="1" bandRow="1">
                <a:tableStyleId>{2D5ABB26-0587-4C30-8999-92F81FD0307C}</a:tableStyleId>
              </a:tblPr>
              <a:tblGrid>
                <a:gridCol w="3369152">
                  <a:extLst>
                    <a:ext uri="{9D8B030D-6E8A-4147-A177-3AD203B41FA5}">
                      <a16:colId xmlns:a16="http://schemas.microsoft.com/office/drawing/2014/main" xmlns="" val="20000"/>
                    </a:ext>
                  </a:extLst>
                </a:gridCol>
                <a:gridCol w="6927992">
                  <a:extLst>
                    <a:ext uri="{9D8B030D-6E8A-4147-A177-3AD203B41FA5}">
                      <a16:colId xmlns:a16="http://schemas.microsoft.com/office/drawing/2014/main" xmlns="" val="20001"/>
                    </a:ext>
                  </a:extLst>
                </a:gridCol>
                <a:gridCol w="4465252">
                  <a:extLst>
                    <a:ext uri="{9D8B030D-6E8A-4147-A177-3AD203B41FA5}">
                      <a16:colId xmlns:a16="http://schemas.microsoft.com/office/drawing/2014/main" xmlns="" val="20002"/>
                    </a:ext>
                  </a:extLst>
                </a:gridCol>
              </a:tblGrid>
              <a:tr h="506195">
                <a:tc>
                  <a:txBody>
                    <a:bodyPr/>
                    <a:lstStyle/>
                    <a:p>
                      <a:pPr marL="732155">
                        <a:lnSpc>
                          <a:spcPct val="100000"/>
                        </a:lnSpc>
                        <a:spcBef>
                          <a:spcPts val="204"/>
                        </a:spcBef>
                      </a:pPr>
                      <a:r>
                        <a:rPr sz="2400" b="1" u="heavy" spc="-10" dirty="0">
                          <a:uFill>
                            <a:solidFill>
                              <a:srgbClr val="000000"/>
                            </a:solidFill>
                          </a:uFill>
                          <a:latin typeface="Calibri"/>
                          <a:cs typeface="Calibri"/>
                        </a:rPr>
                        <a:t>Category</a:t>
                      </a:r>
                      <a:endParaRPr sz="2400">
                        <a:latin typeface="Calibri"/>
                        <a:cs typeface="Calibri"/>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1905" algn="ctr">
                        <a:lnSpc>
                          <a:spcPct val="100000"/>
                        </a:lnSpc>
                        <a:spcBef>
                          <a:spcPts val="204"/>
                        </a:spcBef>
                      </a:pPr>
                      <a:r>
                        <a:rPr sz="2400" b="1" u="heavy" spc="-15" dirty="0">
                          <a:uFill>
                            <a:solidFill>
                              <a:srgbClr val="000000"/>
                            </a:solidFill>
                          </a:uFill>
                          <a:latin typeface="Calibri"/>
                          <a:cs typeface="Calibri"/>
                        </a:rPr>
                        <a:t>Operator</a:t>
                      </a:r>
                      <a:endParaRPr sz="2400">
                        <a:latin typeface="Calibri"/>
                        <a:cs typeface="Calibri"/>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marL="635" algn="ctr">
                        <a:lnSpc>
                          <a:spcPct val="100000"/>
                        </a:lnSpc>
                        <a:spcBef>
                          <a:spcPts val="204"/>
                        </a:spcBef>
                      </a:pPr>
                      <a:r>
                        <a:rPr sz="2400" b="1" u="heavy" spc="-5" dirty="0">
                          <a:uFill>
                            <a:solidFill>
                              <a:srgbClr val="000000"/>
                            </a:solidFill>
                          </a:uFill>
                          <a:latin typeface="Calibri"/>
                          <a:cs typeface="Calibri"/>
                        </a:rPr>
                        <a:t>Associativity</a:t>
                      </a:r>
                      <a:endParaRPr sz="2400">
                        <a:latin typeface="Calibri"/>
                        <a:cs typeface="Calibri"/>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extLst>
                  <a:ext uri="{0D108BD9-81ED-4DB2-BD59-A6C34878D82A}">
                    <a16:rowId xmlns:a16="http://schemas.microsoft.com/office/drawing/2014/main" xmlns="" val="10000"/>
                  </a:ext>
                </a:extLst>
              </a:tr>
              <a:tr h="630131">
                <a:tc>
                  <a:txBody>
                    <a:bodyPr/>
                    <a:lstStyle/>
                    <a:p>
                      <a:pPr marL="35560">
                        <a:lnSpc>
                          <a:spcPct val="100000"/>
                        </a:lnSpc>
                        <a:spcBef>
                          <a:spcPts val="204"/>
                        </a:spcBef>
                      </a:pPr>
                      <a:r>
                        <a:rPr sz="2800" spc="-10" dirty="0">
                          <a:latin typeface="Times New Roman" panose="02020603050405020304" pitchFamily="18" charset="0"/>
                          <a:cs typeface="Times New Roman" panose="02020603050405020304" pitchFamily="18" charset="0"/>
                        </a:rPr>
                        <a:t>Postfix</a:t>
                      </a:r>
                      <a:endParaRPr sz="2800" dirty="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55"/>
                        </a:spcBef>
                      </a:pP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&gt;</a:t>
                      </a:r>
                      <a:r>
                        <a:rPr sz="2800" spc="1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2997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4"/>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1"/>
                  </a:ext>
                </a:extLst>
              </a:tr>
              <a:tr h="630326">
                <a:tc>
                  <a:txBody>
                    <a:bodyPr/>
                    <a:lstStyle/>
                    <a:p>
                      <a:pPr marL="35560">
                        <a:lnSpc>
                          <a:spcPct val="100000"/>
                        </a:lnSpc>
                        <a:spcBef>
                          <a:spcPts val="204"/>
                        </a:spcBef>
                      </a:pPr>
                      <a:r>
                        <a:rPr sz="2800" spc="-5" dirty="0">
                          <a:latin typeface="Times New Roman" panose="02020603050405020304" pitchFamily="18" charset="0"/>
                          <a:cs typeface="Times New Roman" panose="02020603050405020304" pitchFamily="18" charset="0"/>
                        </a:rPr>
                        <a:t>Unary</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204"/>
                        </a:spcBef>
                      </a:pP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 ! ~</a:t>
                      </a:r>
                      <a:r>
                        <a:rPr sz="280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 - </a:t>
                      </a:r>
                      <a:r>
                        <a:rPr sz="2800" spc="-10" dirty="0">
                          <a:latin typeface="Times New Roman" panose="02020603050405020304" pitchFamily="18" charset="0"/>
                          <a:cs typeface="Times New Roman" panose="02020603050405020304" pitchFamily="18" charset="0"/>
                        </a:rPr>
                        <a:t>(type)*</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&amp;</a:t>
                      </a:r>
                      <a:r>
                        <a:rPr sz="2800" spc="-10" dirty="0">
                          <a:latin typeface="Times New Roman" panose="02020603050405020304" pitchFamily="18" charset="0"/>
                          <a:cs typeface="Times New Roman" panose="02020603050405020304" pitchFamily="18" charset="0"/>
                        </a:rPr>
                        <a:t> sizeof</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4"/>
                        </a:spcBef>
                      </a:pPr>
                      <a:r>
                        <a:rPr sz="2800" spc="-5" dirty="0">
                          <a:latin typeface="Times New Roman" panose="02020603050405020304" pitchFamily="18" charset="0"/>
                          <a:cs typeface="Times New Roman" panose="02020603050405020304" pitchFamily="18" charset="0"/>
                        </a:rPr>
                        <a:t>Right</a:t>
                      </a:r>
                      <a:r>
                        <a:rPr sz="2800" spc="-4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left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2"/>
                  </a:ext>
                </a:extLst>
              </a:tr>
              <a:tr h="506193">
                <a:tc>
                  <a:txBody>
                    <a:bodyPr/>
                    <a:lstStyle/>
                    <a:p>
                      <a:pPr marL="35560">
                        <a:lnSpc>
                          <a:spcPct val="100000"/>
                        </a:lnSpc>
                        <a:spcBef>
                          <a:spcPts val="204"/>
                        </a:spcBef>
                      </a:pPr>
                      <a:r>
                        <a:rPr sz="2800" spc="-10" dirty="0">
                          <a:latin typeface="Times New Roman" panose="02020603050405020304" pitchFamily="18" charset="0"/>
                          <a:cs typeface="Times New Roman" panose="02020603050405020304" pitchFamily="18" charset="0"/>
                        </a:rPr>
                        <a:t>Multiplicative</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spc="-35" dirty="0">
                          <a:latin typeface="Times New Roman" panose="02020603050405020304" pitchFamily="18" charset="0"/>
                          <a:cs typeface="Times New Roman" panose="02020603050405020304" pitchFamily="18" charset="0"/>
                        </a:rPr>
                        <a:t>*</a:t>
                      </a:r>
                      <a:r>
                        <a:rPr sz="2800" spc="-45" dirty="0">
                          <a:latin typeface="Times New Roman" panose="02020603050405020304" pitchFamily="18" charset="0"/>
                          <a:cs typeface="Times New Roman" panose="02020603050405020304" pitchFamily="18" charset="0"/>
                        </a:rPr>
                        <a:t> </a:t>
                      </a:r>
                      <a:r>
                        <a:rPr sz="2800" spc="385" dirty="0">
                          <a:latin typeface="Times New Roman" panose="02020603050405020304" pitchFamily="18" charset="0"/>
                          <a:cs typeface="Times New Roman" panose="02020603050405020304" pitchFamily="18" charset="0"/>
                        </a:rPr>
                        <a:t>/</a:t>
                      </a:r>
                      <a:r>
                        <a:rPr sz="2800" spc="-35" dirty="0">
                          <a:latin typeface="Times New Roman" panose="02020603050405020304" pitchFamily="18" charset="0"/>
                          <a:cs typeface="Times New Roman" panose="02020603050405020304" pitchFamily="18" charset="0"/>
                        </a:rPr>
                        <a:t> </a:t>
                      </a:r>
                      <a:r>
                        <a:rPr sz="2800" spc="-315"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4"/>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3"/>
                  </a:ext>
                </a:extLst>
              </a:tr>
              <a:tr h="506195">
                <a:tc>
                  <a:txBody>
                    <a:bodyPr/>
                    <a:lstStyle/>
                    <a:p>
                      <a:pPr marL="35560">
                        <a:lnSpc>
                          <a:spcPct val="100000"/>
                        </a:lnSpc>
                        <a:spcBef>
                          <a:spcPts val="204"/>
                        </a:spcBef>
                      </a:pPr>
                      <a:r>
                        <a:rPr sz="2800" spc="-5" dirty="0">
                          <a:latin typeface="Times New Roman" panose="02020603050405020304" pitchFamily="18" charset="0"/>
                          <a:cs typeface="Times New Roman" panose="02020603050405020304" pitchFamily="18" charset="0"/>
                        </a:rPr>
                        <a:t>Additive</a:t>
                      </a:r>
                      <a:endParaRPr sz="2800" dirty="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dirty="0">
                          <a:latin typeface="Times New Roman" panose="02020603050405020304" pitchFamily="18" charset="0"/>
                          <a:cs typeface="Times New Roman" panose="02020603050405020304" pitchFamily="18" charset="0"/>
                        </a:rPr>
                        <a:t>+ -</a:t>
                      </a:r>
                      <a:endParaRPr sz="280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4"/>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4"/>
                  </a:ext>
                </a:extLst>
              </a:tr>
              <a:tr h="506195">
                <a:tc>
                  <a:txBody>
                    <a:bodyPr/>
                    <a:lstStyle/>
                    <a:p>
                      <a:pPr marL="35560">
                        <a:lnSpc>
                          <a:spcPct val="100000"/>
                        </a:lnSpc>
                        <a:spcBef>
                          <a:spcPts val="204"/>
                        </a:spcBef>
                      </a:pPr>
                      <a:r>
                        <a:rPr sz="2800" spc="-5" dirty="0">
                          <a:latin typeface="Times New Roman" panose="02020603050405020304" pitchFamily="18" charset="0"/>
                          <a:cs typeface="Times New Roman" panose="02020603050405020304" pitchFamily="18" charset="0"/>
                        </a:rPr>
                        <a:t>Shift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spc="-5" dirty="0">
                          <a:latin typeface="Times New Roman" panose="02020603050405020304" pitchFamily="18" charset="0"/>
                          <a:cs typeface="Times New Roman" panose="02020603050405020304" pitchFamily="18" charset="0"/>
                        </a:rPr>
                        <a:t>&lt;&lt;</a:t>
                      </a:r>
                      <a:r>
                        <a:rPr sz="2800" spc="-3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&gt;&gt;</a:t>
                      </a:r>
                      <a:endParaRPr sz="2800" dirty="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4"/>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396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5"/>
                  </a:ext>
                </a:extLst>
              </a:tr>
              <a:tr h="506195">
                <a:tc>
                  <a:txBody>
                    <a:bodyPr/>
                    <a:lstStyle/>
                    <a:p>
                      <a:pPr marL="35560">
                        <a:lnSpc>
                          <a:spcPct val="100000"/>
                        </a:lnSpc>
                        <a:spcBef>
                          <a:spcPts val="209"/>
                        </a:spcBef>
                      </a:pPr>
                      <a:r>
                        <a:rPr sz="2800" spc="-10" dirty="0">
                          <a:latin typeface="Times New Roman" panose="02020603050405020304" pitchFamily="18" charset="0"/>
                          <a:cs typeface="Times New Roman" panose="02020603050405020304" pitchFamily="18" charset="0"/>
                        </a:rPr>
                        <a:t>Relational</a:t>
                      </a:r>
                      <a:endParaRPr sz="2800">
                        <a:latin typeface="Times New Roman" panose="02020603050405020304" pitchFamily="18" charset="0"/>
                        <a:cs typeface="Times New Roman" panose="02020603050405020304" pitchFamily="18" charset="0"/>
                      </a:endParaRPr>
                    </a:p>
                  </a:txBody>
                  <a:tcPr marL="0" marR="0" marT="4060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dirty="0">
                          <a:latin typeface="Times New Roman" panose="02020603050405020304" pitchFamily="18" charset="0"/>
                          <a:cs typeface="Times New Roman" panose="02020603050405020304" pitchFamily="18" charset="0"/>
                        </a:rPr>
                        <a:t>&lt;</a:t>
                      </a:r>
                      <a:r>
                        <a:rPr sz="2800" spc="-15"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&lt;=</a:t>
                      </a:r>
                      <a:r>
                        <a:rPr sz="2800"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&gt;</a:t>
                      </a:r>
                      <a:r>
                        <a:rPr sz="2800" spc="-10"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&gt;=</a:t>
                      </a:r>
                      <a:endParaRPr sz="280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09"/>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dirty="0">
                        <a:latin typeface="Times New Roman" panose="02020603050405020304" pitchFamily="18" charset="0"/>
                        <a:cs typeface="Times New Roman" panose="02020603050405020304" pitchFamily="18" charset="0"/>
                      </a:endParaRPr>
                    </a:p>
                  </a:txBody>
                  <a:tcPr marL="0" marR="0" marT="4060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6"/>
                  </a:ext>
                </a:extLst>
              </a:tr>
              <a:tr h="506388">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Equality</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2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7"/>
                  </a:ext>
                </a:extLst>
              </a:tr>
              <a:tr h="506195">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Bitwise</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dirty="0">
                          <a:latin typeface="Times New Roman" panose="02020603050405020304" pitchFamily="18" charset="0"/>
                          <a:cs typeface="Times New Roman" panose="02020603050405020304" pitchFamily="18" charset="0"/>
                        </a:rPr>
                        <a:t>&amp;</a:t>
                      </a:r>
                      <a:endParaRPr sz="280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8"/>
                  </a:ext>
                </a:extLst>
              </a:tr>
              <a:tr h="506195">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Bitwise</a:t>
                      </a:r>
                      <a:r>
                        <a:rPr sz="2800" spc="-20"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XOR</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0"/>
                        </a:spcBef>
                      </a:pPr>
                      <a:r>
                        <a:rPr sz="2800"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0936"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09"/>
                  </a:ext>
                </a:extLst>
              </a:tr>
              <a:tr h="506195">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Bitwise</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OR</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dirty="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0"/>
                  </a:ext>
                </a:extLst>
              </a:tr>
              <a:tr h="506388">
                <a:tc>
                  <a:txBody>
                    <a:bodyPr/>
                    <a:lstStyle/>
                    <a:p>
                      <a:pPr marL="35560">
                        <a:lnSpc>
                          <a:spcPct val="100000"/>
                        </a:lnSpc>
                        <a:spcBef>
                          <a:spcPts val="210"/>
                        </a:spcBef>
                      </a:pPr>
                      <a:r>
                        <a:rPr sz="2800" spc="-10" dirty="0">
                          <a:latin typeface="Times New Roman" panose="02020603050405020304" pitchFamily="18" charset="0"/>
                          <a:cs typeface="Times New Roman" panose="02020603050405020304" pitchFamily="18" charset="0"/>
                        </a:rPr>
                        <a:t>Logical</a:t>
                      </a:r>
                      <a:r>
                        <a:rPr sz="2800" spc="-3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AND</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spc="80" dirty="0">
                          <a:latin typeface="Times New Roman" panose="02020603050405020304" pitchFamily="18" charset="0"/>
                          <a:cs typeface="Times New Roman" panose="02020603050405020304" pitchFamily="18" charset="0"/>
                        </a:rPr>
                        <a:t>&amp;&amp;</a:t>
                      </a:r>
                      <a:endParaRPr sz="2800">
                        <a:latin typeface="Times New Roman" panose="02020603050405020304" pitchFamily="18" charset="0"/>
                        <a:cs typeface="Times New Roman" panose="02020603050405020304" pitchFamily="18" charset="0"/>
                      </a:endParaRP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dirty="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1"/>
                  </a:ext>
                </a:extLst>
              </a:tr>
              <a:tr h="506193">
                <a:tc>
                  <a:txBody>
                    <a:bodyPr/>
                    <a:lstStyle/>
                    <a:p>
                      <a:pPr marL="35560">
                        <a:lnSpc>
                          <a:spcPct val="100000"/>
                        </a:lnSpc>
                        <a:spcBef>
                          <a:spcPts val="210"/>
                        </a:spcBef>
                      </a:pPr>
                      <a:r>
                        <a:rPr sz="2800" spc="-10" dirty="0">
                          <a:latin typeface="Times New Roman" panose="02020603050405020304" pitchFamily="18" charset="0"/>
                          <a:cs typeface="Times New Roman" panose="02020603050405020304" pitchFamily="18" charset="0"/>
                        </a:rPr>
                        <a:t>Logical</a:t>
                      </a:r>
                      <a:r>
                        <a:rPr sz="2800" spc="-3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OR</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spc="-5"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2"/>
                  </a:ext>
                </a:extLst>
              </a:tr>
              <a:tr h="506195">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Conditional</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spc="10"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5" dirty="0">
                          <a:latin typeface="Times New Roman" panose="02020603050405020304" pitchFamily="18" charset="0"/>
                          <a:cs typeface="Times New Roman" panose="02020603050405020304" pitchFamily="18" charset="0"/>
                        </a:rPr>
                        <a:t>Right</a:t>
                      </a:r>
                      <a:r>
                        <a:rPr sz="2800" spc="-4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left</a:t>
                      </a:r>
                      <a:endParaRPr sz="2800" dirty="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3"/>
                  </a:ext>
                </a:extLst>
              </a:tr>
              <a:tr h="581504">
                <a:tc>
                  <a:txBody>
                    <a:bodyPr/>
                    <a:lstStyle/>
                    <a:p>
                      <a:pPr marL="35560">
                        <a:lnSpc>
                          <a:spcPct val="100000"/>
                        </a:lnSpc>
                        <a:spcBef>
                          <a:spcPts val="210"/>
                        </a:spcBef>
                      </a:pPr>
                      <a:r>
                        <a:rPr sz="2800" spc="-5" dirty="0">
                          <a:latin typeface="Times New Roman" panose="02020603050405020304" pitchFamily="18" charset="0"/>
                          <a:cs typeface="Times New Roman" panose="02020603050405020304" pitchFamily="18" charset="0"/>
                        </a:rPr>
                        <a:t>Assignment</a:t>
                      </a:r>
                      <a:endParaRPr sz="280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r>
                        <a:rPr sz="2800" spc="-1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r>
                        <a:rPr sz="2800" spc="-5" dirty="0">
                          <a:latin typeface="Times New Roman" panose="02020603050405020304" pitchFamily="18" charset="0"/>
                          <a:cs typeface="Times New Roman" panose="02020603050405020304" pitchFamily="18" charset="0"/>
                        </a:rPr>
                        <a:t>&gt;&gt;</a:t>
                      </a:r>
                      <a:r>
                        <a:rPr sz="2800" dirty="0">
                          <a:latin typeface="Times New Roman" panose="02020603050405020304" pitchFamily="18" charset="0"/>
                          <a:cs typeface="Times New Roman" panose="02020603050405020304" pitchFamily="18" charset="0"/>
                        </a:rPr>
                        <a:t>=</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&lt;&lt;</a:t>
                      </a:r>
                      <a:r>
                        <a:rPr sz="2800" dirty="0">
                          <a:latin typeface="Times New Roman" panose="02020603050405020304" pitchFamily="18" charset="0"/>
                          <a:cs typeface="Times New Roman" panose="02020603050405020304" pitchFamily="18" charset="0"/>
                        </a:rPr>
                        <a:t>=</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&amp;</a:t>
                      </a:r>
                      <a:r>
                        <a:rPr sz="280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a:t>
                      </a:r>
                      <a:r>
                        <a:rPr sz="2800" spc="1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endParaRPr sz="2800">
                        <a:latin typeface="Times New Roman" panose="02020603050405020304" pitchFamily="18" charset="0"/>
                        <a:cs typeface="Times New Roman" panose="02020603050405020304" pitchFamily="18" charset="0"/>
                      </a:endParaRP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0"/>
                        </a:spcBef>
                      </a:pPr>
                      <a:r>
                        <a:rPr sz="2800" spc="-5" dirty="0">
                          <a:latin typeface="Times New Roman" panose="02020603050405020304" pitchFamily="18" charset="0"/>
                          <a:cs typeface="Times New Roman" panose="02020603050405020304" pitchFamily="18" charset="0"/>
                        </a:rPr>
                        <a:t>Right</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left</a:t>
                      </a:r>
                      <a:endParaRPr sz="2800" dirty="0">
                        <a:latin typeface="Times New Roman" panose="02020603050405020304" pitchFamily="18" charset="0"/>
                        <a:cs typeface="Times New Roman" panose="02020603050405020304" pitchFamily="18" charset="0"/>
                      </a:endParaRPr>
                    </a:p>
                  </a:txBody>
                  <a:tcPr marL="0" marR="0" marT="40604"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4"/>
                  </a:ext>
                </a:extLst>
              </a:tr>
              <a:tr h="506233">
                <a:tc>
                  <a:txBody>
                    <a:bodyPr/>
                    <a:lstStyle/>
                    <a:p>
                      <a:pPr marL="35560">
                        <a:lnSpc>
                          <a:spcPct val="100000"/>
                        </a:lnSpc>
                        <a:spcBef>
                          <a:spcPts val="215"/>
                        </a:spcBef>
                      </a:pPr>
                      <a:r>
                        <a:rPr sz="2800" spc="-10" dirty="0">
                          <a:latin typeface="Times New Roman" panose="02020603050405020304" pitchFamily="18" charset="0"/>
                          <a:cs typeface="Times New Roman" panose="02020603050405020304" pitchFamily="18" charset="0"/>
                        </a:rPr>
                        <a:t>Comma</a:t>
                      </a:r>
                      <a:endParaRPr sz="2800">
                        <a:latin typeface="Times New Roman" panose="02020603050405020304" pitchFamily="18" charset="0"/>
                        <a:cs typeface="Times New Roman" panose="02020603050405020304" pitchFamily="18" charset="0"/>
                      </a:endParaRPr>
                    </a:p>
                  </a:txBody>
                  <a:tcPr marL="0" marR="0" marT="4157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195">
                        <a:lnSpc>
                          <a:spcPct val="100000"/>
                        </a:lnSpc>
                        <a:spcBef>
                          <a:spcPts val="165"/>
                        </a:spcBef>
                      </a:pPr>
                      <a:r>
                        <a:rPr sz="2800" dirty="0">
                          <a:latin typeface="Times New Roman" panose="02020603050405020304" pitchFamily="18" charset="0"/>
                          <a:cs typeface="Times New Roman" panose="02020603050405020304" pitchFamily="18" charset="0"/>
                        </a:rPr>
                        <a:t>,</a:t>
                      </a:r>
                    </a:p>
                  </a:txBody>
                  <a:tcPr marL="0" marR="0" marT="31903"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36830">
                        <a:lnSpc>
                          <a:spcPct val="100000"/>
                        </a:lnSpc>
                        <a:spcBef>
                          <a:spcPts val="215"/>
                        </a:spcBef>
                      </a:pPr>
                      <a:r>
                        <a:rPr sz="2800" spc="-10" dirty="0">
                          <a:latin typeface="Times New Roman" panose="02020603050405020304" pitchFamily="18" charset="0"/>
                          <a:cs typeface="Times New Roman" panose="02020603050405020304" pitchFamily="18" charset="0"/>
                        </a:rPr>
                        <a:t>Left</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to</a:t>
                      </a:r>
                      <a:r>
                        <a:rPr sz="2800" spc="-1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right</a:t>
                      </a:r>
                      <a:endParaRPr sz="2800" dirty="0">
                        <a:latin typeface="Times New Roman" panose="02020603050405020304" pitchFamily="18" charset="0"/>
                        <a:cs typeface="Times New Roman" panose="02020603050405020304" pitchFamily="18" charset="0"/>
                      </a:endParaRPr>
                    </a:p>
                  </a:txBody>
                  <a:tcPr marL="0" marR="0" marT="41571"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xmlns="" val="10015"/>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78621" y="0"/>
            <a:ext cx="13067669" cy="646925"/>
          </a:xfrm>
          <a:prstGeom prst="rect">
            <a:avLst/>
          </a:prstGeom>
        </p:spPr>
        <p:txBody>
          <a:bodyPr vert="horz" wrap="square" lIns="0" tIns="18368" rIns="0" bIns="0" rtlCol="0">
            <a:spAutoFit/>
          </a:bodyPr>
          <a:lstStyle/>
          <a:p>
            <a:pPr marL="19336" algn="ctr">
              <a:lnSpc>
                <a:spcPts val="4872"/>
              </a:lnSpc>
            </a:pPr>
            <a:r>
              <a:rPr sz="4111" b="1" u="heavy" spc="-15" dirty="0">
                <a:solidFill>
                  <a:srgbClr val="FF0000"/>
                </a:solidFill>
                <a:uFill>
                  <a:solidFill>
                    <a:srgbClr val="001F5F"/>
                  </a:solidFill>
                </a:uFill>
                <a:latin typeface="Times New Roman"/>
                <a:cs typeface="Times New Roman"/>
              </a:rPr>
              <a:t>Precedence</a:t>
            </a:r>
            <a:r>
              <a:rPr sz="4111" b="1" u="heavy" spc="8" dirty="0">
                <a:solidFill>
                  <a:srgbClr val="FF0000"/>
                </a:solidFill>
                <a:uFill>
                  <a:solidFill>
                    <a:srgbClr val="001F5F"/>
                  </a:solidFill>
                </a:uFill>
                <a:latin typeface="Times New Roman"/>
                <a:cs typeface="Times New Roman"/>
              </a:rPr>
              <a:t> </a:t>
            </a:r>
            <a:r>
              <a:rPr sz="4111" b="1" u="heavy" spc="-8" dirty="0">
                <a:solidFill>
                  <a:srgbClr val="FF0000"/>
                </a:solidFill>
                <a:uFill>
                  <a:solidFill>
                    <a:srgbClr val="001F5F"/>
                  </a:solidFill>
                </a:uFill>
                <a:latin typeface="Times New Roman"/>
                <a:cs typeface="Times New Roman"/>
              </a:rPr>
              <a:t>rules</a:t>
            </a:r>
            <a:r>
              <a:rPr sz="4111" b="1" u="heavy" spc="-15" dirty="0">
                <a:solidFill>
                  <a:srgbClr val="FF0000"/>
                </a:solidFill>
                <a:uFill>
                  <a:solidFill>
                    <a:srgbClr val="001F5F"/>
                  </a:solidFill>
                </a:uFill>
                <a:latin typeface="Times New Roman"/>
                <a:cs typeface="Times New Roman"/>
              </a:rPr>
              <a:t> </a:t>
            </a:r>
            <a:r>
              <a:rPr sz="4111" b="1" u="heavy" spc="-8" dirty="0">
                <a:solidFill>
                  <a:srgbClr val="FF0000"/>
                </a:solidFill>
                <a:uFill>
                  <a:solidFill>
                    <a:srgbClr val="001F5F"/>
                  </a:solidFill>
                </a:uFill>
                <a:latin typeface="Times New Roman"/>
                <a:cs typeface="Times New Roman"/>
              </a:rPr>
              <a:t>and</a:t>
            </a:r>
            <a:r>
              <a:rPr sz="4111" b="1" u="heavy" spc="-228" dirty="0">
                <a:solidFill>
                  <a:srgbClr val="FF0000"/>
                </a:solidFill>
                <a:uFill>
                  <a:solidFill>
                    <a:srgbClr val="001F5F"/>
                  </a:solidFill>
                </a:uFill>
                <a:latin typeface="Times New Roman"/>
                <a:cs typeface="Times New Roman"/>
              </a:rPr>
              <a:t> </a:t>
            </a:r>
            <a:r>
              <a:rPr sz="4111" b="1" u="heavy" dirty="0">
                <a:solidFill>
                  <a:srgbClr val="FF0000"/>
                </a:solidFill>
                <a:uFill>
                  <a:solidFill>
                    <a:srgbClr val="001F5F"/>
                  </a:solidFill>
                </a:uFill>
                <a:latin typeface="Times New Roman"/>
                <a:cs typeface="Times New Roman"/>
              </a:rPr>
              <a:t>Associativity:</a:t>
            </a:r>
            <a:r>
              <a:rPr lang="en-US" sz="4111" b="1" u="heavy" dirty="0">
                <a:solidFill>
                  <a:srgbClr val="FF0000"/>
                </a:solidFill>
                <a:uFill>
                  <a:solidFill>
                    <a:srgbClr val="001F5F"/>
                  </a:solidFill>
                </a:uFill>
                <a:latin typeface="Times New Roman"/>
                <a:cs typeface="Times New Roman"/>
              </a:rPr>
              <a:t> Example</a:t>
            </a:r>
            <a:endParaRPr sz="4111" dirty="0">
              <a:solidFill>
                <a:srgbClr val="FF0000"/>
              </a:solidFill>
              <a:latin typeface="Times New Roman"/>
              <a:cs typeface="Times New Roman"/>
            </a:endParaRPr>
          </a:p>
        </p:txBody>
      </p:sp>
      <p:sp>
        <p:nvSpPr>
          <p:cNvPr id="3" name="object 3"/>
          <p:cNvSpPr txBox="1"/>
          <p:nvPr/>
        </p:nvSpPr>
        <p:spPr>
          <a:xfrm>
            <a:off x="629309" y="1597858"/>
            <a:ext cx="6961625" cy="3955858"/>
          </a:xfrm>
          <a:prstGeom prst="rect">
            <a:avLst/>
          </a:prstGeom>
        </p:spPr>
        <p:txBody>
          <a:bodyPr vert="horz" wrap="square" lIns="0" tIns="19335" rIns="0" bIns="0" rtlCol="0">
            <a:spAutoFit/>
          </a:bodyPr>
          <a:lstStyle/>
          <a:p>
            <a:pPr marL="19336" marR="7734">
              <a:spcBef>
                <a:spcPts val="152"/>
              </a:spcBef>
            </a:pPr>
            <a:r>
              <a:rPr sz="3654" b="1" spc="-8" dirty="0">
                <a:solidFill>
                  <a:srgbClr val="4A153C"/>
                </a:solidFill>
                <a:latin typeface="Times New Roman"/>
                <a:cs typeface="Times New Roman"/>
              </a:rPr>
              <a:t>Consider</a:t>
            </a:r>
            <a:r>
              <a:rPr sz="3654" b="1" spc="-76" dirty="0">
                <a:solidFill>
                  <a:srgbClr val="4A153C"/>
                </a:solidFill>
                <a:latin typeface="Times New Roman"/>
                <a:cs typeface="Times New Roman"/>
              </a:rPr>
              <a:t> </a:t>
            </a:r>
            <a:r>
              <a:rPr sz="3654" b="1" dirty="0">
                <a:solidFill>
                  <a:srgbClr val="4A153C"/>
                </a:solidFill>
                <a:latin typeface="Times New Roman"/>
                <a:cs typeface="Times New Roman"/>
              </a:rPr>
              <a:t>variable</a:t>
            </a:r>
            <a:r>
              <a:rPr sz="3654" b="1" spc="-38" dirty="0">
                <a:solidFill>
                  <a:srgbClr val="4A153C"/>
                </a:solidFill>
                <a:latin typeface="Times New Roman"/>
                <a:cs typeface="Times New Roman"/>
              </a:rPr>
              <a:t> </a:t>
            </a:r>
            <a:r>
              <a:rPr sz="3654" b="1" spc="-8" dirty="0">
                <a:solidFill>
                  <a:srgbClr val="4A153C"/>
                </a:solidFill>
                <a:latin typeface="Times New Roman"/>
                <a:cs typeface="Times New Roman"/>
              </a:rPr>
              <a:t>values</a:t>
            </a:r>
            <a:r>
              <a:rPr sz="3654" b="1" dirty="0">
                <a:solidFill>
                  <a:srgbClr val="4A153C"/>
                </a:solidFill>
                <a:latin typeface="Times New Roman"/>
                <a:cs typeface="Times New Roman"/>
              </a:rPr>
              <a:t> </a:t>
            </a:r>
            <a:r>
              <a:rPr sz="3654" b="1" spc="-8" dirty="0">
                <a:solidFill>
                  <a:srgbClr val="4A153C"/>
                </a:solidFill>
                <a:latin typeface="Times New Roman"/>
                <a:cs typeface="Times New Roman"/>
              </a:rPr>
              <a:t>as</a:t>
            </a:r>
            <a:r>
              <a:rPr sz="3654" b="1" dirty="0">
                <a:solidFill>
                  <a:srgbClr val="4A153C"/>
                </a:solidFill>
                <a:latin typeface="Times New Roman"/>
                <a:cs typeface="Times New Roman"/>
              </a:rPr>
              <a:t> </a:t>
            </a:r>
            <a:r>
              <a:rPr sz="3654" b="1" spc="-8" dirty="0">
                <a:solidFill>
                  <a:srgbClr val="4A153C"/>
                </a:solidFill>
                <a:latin typeface="Times New Roman"/>
                <a:cs typeface="Times New Roman"/>
              </a:rPr>
              <a:t>follows </a:t>
            </a:r>
            <a:r>
              <a:rPr sz="3654" b="1" spc="-891" dirty="0">
                <a:solidFill>
                  <a:srgbClr val="4A153C"/>
                </a:solidFill>
                <a:latin typeface="Times New Roman"/>
                <a:cs typeface="Times New Roman"/>
              </a:rPr>
              <a:t> </a:t>
            </a:r>
            <a:r>
              <a:rPr sz="3654" b="1" dirty="0">
                <a:solidFill>
                  <a:srgbClr val="4A153C"/>
                </a:solidFill>
                <a:latin typeface="Times New Roman"/>
                <a:cs typeface="Times New Roman"/>
              </a:rPr>
              <a:t>a=10</a:t>
            </a:r>
            <a:endParaRPr sz="3654" dirty="0">
              <a:latin typeface="Times New Roman"/>
              <a:cs typeface="Times New Roman"/>
            </a:endParaRPr>
          </a:p>
          <a:p>
            <a:pPr marL="19336"/>
            <a:r>
              <a:rPr sz="3654" b="1" spc="-8" dirty="0">
                <a:solidFill>
                  <a:srgbClr val="4A153C"/>
                </a:solidFill>
                <a:latin typeface="Times New Roman"/>
                <a:cs typeface="Times New Roman"/>
              </a:rPr>
              <a:t>b=20</a:t>
            </a:r>
            <a:endParaRPr sz="3654" dirty="0">
              <a:latin typeface="Times New Roman"/>
              <a:cs typeface="Times New Roman"/>
            </a:endParaRPr>
          </a:p>
          <a:p>
            <a:pPr marL="19336" marR="6175837" algn="just"/>
            <a:r>
              <a:rPr sz="3654" b="1" dirty="0">
                <a:solidFill>
                  <a:srgbClr val="4A153C"/>
                </a:solidFill>
                <a:latin typeface="Times New Roman"/>
                <a:cs typeface="Times New Roman"/>
              </a:rPr>
              <a:t>c=2 </a:t>
            </a:r>
            <a:r>
              <a:rPr sz="3654" b="1" spc="-898" dirty="0">
                <a:solidFill>
                  <a:srgbClr val="4A153C"/>
                </a:solidFill>
                <a:latin typeface="Times New Roman"/>
                <a:cs typeface="Times New Roman"/>
              </a:rPr>
              <a:t> </a:t>
            </a:r>
            <a:r>
              <a:rPr sz="3654" b="1" spc="-8" dirty="0">
                <a:solidFill>
                  <a:srgbClr val="4A153C"/>
                </a:solidFill>
                <a:latin typeface="Times New Roman"/>
                <a:cs typeface="Times New Roman"/>
              </a:rPr>
              <a:t>d=1  e=4</a:t>
            </a:r>
            <a:endParaRPr sz="3654" dirty="0">
              <a:latin typeface="Times New Roman"/>
              <a:cs typeface="Times New Roman"/>
            </a:endParaRPr>
          </a:p>
          <a:p>
            <a:pPr marL="19336" algn="just"/>
            <a:r>
              <a:rPr sz="3654" b="1" spc="-8" dirty="0">
                <a:solidFill>
                  <a:srgbClr val="FF0000"/>
                </a:solidFill>
                <a:latin typeface="Times New Roman"/>
                <a:cs typeface="Times New Roman"/>
              </a:rPr>
              <a:t>What</a:t>
            </a:r>
            <a:r>
              <a:rPr sz="3654" b="1" spc="-15" dirty="0">
                <a:solidFill>
                  <a:srgbClr val="FF0000"/>
                </a:solidFill>
                <a:latin typeface="Times New Roman"/>
                <a:cs typeface="Times New Roman"/>
              </a:rPr>
              <a:t> </a:t>
            </a:r>
            <a:r>
              <a:rPr sz="3654" b="1" dirty="0">
                <a:solidFill>
                  <a:srgbClr val="FF0000"/>
                </a:solidFill>
                <a:latin typeface="Times New Roman"/>
                <a:cs typeface="Times New Roman"/>
              </a:rPr>
              <a:t>is</a:t>
            </a:r>
            <a:r>
              <a:rPr sz="3654" b="1" spc="-30" dirty="0">
                <a:solidFill>
                  <a:srgbClr val="FF0000"/>
                </a:solidFill>
                <a:latin typeface="Times New Roman"/>
                <a:cs typeface="Times New Roman"/>
              </a:rPr>
              <a:t> </a:t>
            </a:r>
            <a:r>
              <a:rPr sz="3654" b="1" spc="-8" dirty="0">
                <a:solidFill>
                  <a:srgbClr val="FF0000"/>
                </a:solidFill>
                <a:latin typeface="Times New Roman"/>
                <a:cs typeface="Times New Roman"/>
              </a:rPr>
              <a:t>the</a:t>
            </a:r>
            <a:r>
              <a:rPr sz="3654" b="1" spc="-15" dirty="0">
                <a:solidFill>
                  <a:srgbClr val="FF0000"/>
                </a:solidFill>
                <a:latin typeface="Times New Roman"/>
                <a:cs typeface="Times New Roman"/>
              </a:rPr>
              <a:t> </a:t>
            </a:r>
            <a:r>
              <a:rPr sz="3654" b="1" dirty="0">
                <a:solidFill>
                  <a:srgbClr val="FF0000"/>
                </a:solidFill>
                <a:latin typeface="Times New Roman"/>
                <a:cs typeface="Times New Roman"/>
              </a:rPr>
              <a:t>value</a:t>
            </a:r>
            <a:r>
              <a:rPr sz="3654" b="1" spc="-38" dirty="0">
                <a:solidFill>
                  <a:srgbClr val="FF0000"/>
                </a:solidFill>
                <a:latin typeface="Times New Roman"/>
                <a:cs typeface="Times New Roman"/>
              </a:rPr>
              <a:t> </a:t>
            </a:r>
            <a:r>
              <a:rPr sz="3654" b="1" dirty="0">
                <a:solidFill>
                  <a:srgbClr val="FF0000"/>
                </a:solidFill>
                <a:latin typeface="Times New Roman"/>
                <a:cs typeface="Times New Roman"/>
              </a:rPr>
              <a:t>of</a:t>
            </a:r>
            <a:r>
              <a:rPr sz="3654" b="1" spc="8" dirty="0">
                <a:solidFill>
                  <a:srgbClr val="FF0000"/>
                </a:solidFill>
                <a:latin typeface="Times New Roman"/>
                <a:cs typeface="Times New Roman"/>
              </a:rPr>
              <a:t> </a:t>
            </a:r>
            <a:r>
              <a:rPr sz="3654" b="1" dirty="0">
                <a:solidFill>
                  <a:srgbClr val="FF0000"/>
                </a:solidFill>
                <a:latin typeface="Times New Roman"/>
                <a:cs typeface="Times New Roman"/>
              </a:rPr>
              <a:t>a+b/c-d*e?</a:t>
            </a:r>
            <a:endParaRPr sz="3654" dirty="0">
              <a:latin typeface="Times New Roman"/>
              <a:cs typeface="Times New Roman"/>
            </a:endParaRPr>
          </a:p>
        </p:txBody>
      </p:sp>
      <p:sp>
        <p:nvSpPr>
          <p:cNvPr id="4" name="object 4"/>
          <p:cNvSpPr txBox="1"/>
          <p:nvPr/>
        </p:nvSpPr>
        <p:spPr>
          <a:xfrm>
            <a:off x="912376" y="6145410"/>
            <a:ext cx="7303857" cy="3576829"/>
          </a:xfrm>
          <a:prstGeom prst="rect">
            <a:avLst/>
          </a:prstGeom>
        </p:spPr>
        <p:txBody>
          <a:bodyPr vert="horz" wrap="square" lIns="0" tIns="18368" rIns="0" bIns="0" rtlCol="0">
            <a:spAutoFit/>
          </a:bodyPr>
          <a:lstStyle/>
          <a:p>
            <a:pPr marL="138251">
              <a:spcBef>
                <a:spcPts val="145"/>
              </a:spcBef>
            </a:pPr>
            <a:r>
              <a:rPr sz="4263" b="1" dirty="0">
                <a:solidFill>
                  <a:srgbClr val="0000FF"/>
                </a:solidFill>
                <a:latin typeface="Times New Roman"/>
                <a:cs typeface="Times New Roman"/>
              </a:rPr>
              <a:t>Sol)a+b/c-d*e</a:t>
            </a:r>
            <a:endParaRPr sz="4263" dirty="0">
              <a:latin typeface="Times New Roman"/>
              <a:cs typeface="Times New Roman"/>
            </a:endParaRPr>
          </a:p>
          <a:p>
            <a:pPr marL="138251">
              <a:spcBef>
                <a:spcPts val="8"/>
              </a:spcBef>
            </a:pPr>
            <a:r>
              <a:rPr sz="4263" b="1" dirty="0">
                <a:solidFill>
                  <a:srgbClr val="0000FF"/>
                </a:solidFill>
                <a:latin typeface="Times New Roman"/>
                <a:cs typeface="Times New Roman"/>
              </a:rPr>
              <a:t>=10+20/2-1*4</a:t>
            </a:r>
            <a:endParaRPr sz="4263" dirty="0">
              <a:latin typeface="Times New Roman"/>
              <a:cs typeface="Times New Roman"/>
            </a:endParaRPr>
          </a:p>
          <a:p>
            <a:pPr marL="19336" marR="22235" algn="just">
              <a:spcBef>
                <a:spcPts val="2893"/>
              </a:spcBef>
            </a:pPr>
            <a:r>
              <a:rPr sz="3045" b="1" dirty="0">
                <a:solidFill>
                  <a:srgbClr val="00AF50"/>
                </a:solidFill>
                <a:latin typeface="Times New Roman"/>
                <a:cs typeface="Times New Roman"/>
              </a:rPr>
              <a:t>1)/</a:t>
            </a:r>
            <a:r>
              <a:rPr sz="3045" b="1" spc="-46" dirty="0">
                <a:solidFill>
                  <a:srgbClr val="00AF50"/>
                </a:solidFill>
                <a:latin typeface="Times New Roman"/>
                <a:cs typeface="Times New Roman"/>
              </a:rPr>
              <a:t> </a:t>
            </a:r>
            <a:r>
              <a:rPr sz="3045" b="1" dirty="0">
                <a:solidFill>
                  <a:srgbClr val="00AF50"/>
                </a:solidFill>
                <a:latin typeface="Times New Roman"/>
                <a:cs typeface="Times New Roman"/>
              </a:rPr>
              <a:t>and</a:t>
            </a:r>
            <a:r>
              <a:rPr sz="3045" b="1" spc="-30" dirty="0">
                <a:solidFill>
                  <a:srgbClr val="00AF50"/>
                </a:solidFill>
                <a:latin typeface="Times New Roman"/>
                <a:cs typeface="Times New Roman"/>
              </a:rPr>
              <a:t> </a:t>
            </a:r>
            <a:r>
              <a:rPr sz="3045" b="1" dirty="0">
                <a:solidFill>
                  <a:srgbClr val="00AF50"/>
                </a:solidFill>
                <a:latin typeface="Times New Roman"/>
                <a:cs typeface="Times New Roman"/>
              </a:rPr>
              <a:t>* has</a:t>
            </a:r>
            <a:r>
              <a:rPr sz="3045" b="1" spc="-8" dirty="0">
                <a:solidFill>
                  <a:srgbClr val="00AF50"/>
                </a:solidFill>
                <a:latin typeface="Times New Roman"/>
                <a:cs typeface="Times New Roman"/>
              </a:rPr>
              <a:t> </a:t>
            </a:r>
            <a:r>
              <a:rPr sz="3045" b="1" spc="-15" dirty="0">
                <a:solidFill>
                  <a:srgbClr val="00AF50"/>
                </a:solidFill>
                <a:latin typeface="Times New Roman"/>
                <a:cs typeface="Times New Roman"/>
              </a:rPr>
              <a:t>more</a:t>
            </a:r>
            <a:r>
              <a:rPr sz="3045" b="1" spc="-38" dirty="0">
                <a:solidFill>
                  <a:srgbClr val="00AF50"/>
                </a:solidFill>
                <a:latin typeface="Times New Roman"/>
                <a:cs typeface="Times New Roman"/>
              </a:rPr>
              <a:t> </a:t>
            </a:r>
            <a:r>
              <a:rPr sz="3045" b="1" spc="-8" dirty="0">
                <a:solidFill>
                  <a:srgbClr val="00AF50"/>
                </a:solidFill>
                <a:latin typeface="Times New Roman"/>
                <a:cs typeface="Times New Roman"/>
              </a:rPr>
              <a:t>precedence</a:t>
            </a:r>
            <a:r>
              <a:rPr sz="3045" b="1" spc="-23" dirty="0">
                <a:solidFill>
                  <a:srgbClr val="00AF50"/>
                </a:solidFill>
                <a:latin typeface="Times New Roman"/>
                <a:cs typeface="Times New Roman"/>
              </a:rPr>
              <a:t> </a:t>
            </a:r>
            <a:r>
              <a:rPr sz="3045" b="1" dirty="0">
                <a:solidFill>
                  <a:srgbClr val="00AF50"/>
                </a:solidFill>
                <a:latin typeface="Times New Roman"/>
                <a:cs typeface="Times New Roman"/>
              </a:rPr>
              <a:t>than</a:t>
            </a:r>
            <a:r>
              <a:rPr sz="3045" b="1" spc="-46" dirty="0">
                <a:solidFill>
                  <a:srgbClr val="00AF50"/>
                </a:solidFill>
                <a:latin typeface="Times New Roman"/>
                <a:cs typeface="Times New Roman"/>
              </a:rPr>
              <a:t> </a:t>
            </a:r>
            <a:r>
              <a:rPr sz="3045" b="1" dirty="0">
                <a:solidFill>
                  <a:srgbClr val="00AF50"/>
                </a:solidFill>
                <a:latin typeface="Times New Roman"/>
                <a:cs typeface="Times New Roman"/>
              </a:rPr>
              <a:t>+</a:t>
            </a:r>
            <a:r>
              <a:rPr sz="3045" b="1" spc="-8" dirty="0">
                <a:solidFill>
                  <a:srgbClr val="00AF50"/>
                </a:solidFill>
                <a:latin typeface="Times New Roman"/>
                <a:cs typeface="Times New Roman"/>
              </a:rPr>
              <a:t> </a:t>
            </a:r>
            <a:r>
              <a:rPr sz="3045" b="1" dirty="0">
                <a:solidFill>
                  <a:srgbClr val="00AF50"/>
                </a:solidFill>
                <a:latin typeface="Times New Roman"/>
                <a:cs typeface="Times New Roman"/>
              </a:rPr>
              <a:t>and</a:t>
            </a:r>
            <a:r>
              <a:rPr sz="3045" b="1" spc="-8" dirty="0">
                <a:solidFill>
                  <a:srgbClr val="00AF50"/>
                </a:solidFill>
                <a:latin typeface="Times New Roman"/>
                <a:cs typeface="Times New Roman"/>
              </a:rPr>
              <a:t> </a:t>
            </a:r>
            <a:r>
              <a:rPr sz="3045" b="1" dirty="0">
                <a:solidFill>
                  <a:srgbClr val="00AF50"/>
                </a:solidFill>
                <a:latin typeface="Times New Roman"/>
                <a:cs typeface="Times New Roman"/>
              </a:rPr>
              <a:t>–. </a:t>
            </a:r>
            <a:r>
              <a:rPr sz="3045" b="1" spc="-746" dirty="0">
                <a:solidFill>
                  <a:srgbClr val="00AF50"/>
                </a:solidFill>
                <a:latin typeface="Times New Roman"/>
                <a:cs typeface="Times New Roman"/>
              </a:rPr>
              <a:t> </a:t>
            </a:r>
            <a:r>
              <a:rPr sz="3045" b="1" dirty="0">
                <a:solidFill>
                  <a:srgbClr val="00AF50"/>
                </a:solidFill>
                <a:latin typeface="Times New Roman"/>
                <a:cs typeface="Times New Roman"/>
              </a:rPr>
              <a:t>2)But / and * has equal </a:t>
            </a:r>
            <a:r>
              <a:rPr sz="3045" b="1" spc="-8" dirty="0">
                <a:solidFill>
                  <a:srgbClr val="00AF50"/>
                </a:solidFill>
                <a:latin typeface="Times New Roman"/>
                <a:cs typeface="Times New Roman"/>
              </a:rPr>
              <a:t>precedence,so </a:t>
            </a:r>
            <a:r>
              <a:rPr sz="3045" b="1" dirty="0">
                <a:solidFill>
                  <a:srgbClr val="00AF50"/>
                </a:solidFill>
                <a:latin typeface="Times New Roman"/>
                <a:cs typeface="Times New Roman"/>
              </a:rPr>
              <a:t>apply </a:t>
            </a:r>
            <a:r>
              <a:rPr sz="3045" b="1" spc="-737" dirty="0">
                <a:solidFill>
                  <a:srgbClr val="00AF50"/>
                </a:solidFill>
                <a:latin typeface="Times New Roman"/>
                <a:cs typeface="Times New Roman"/>
              </a:rPr>
              <a:t> </a:t>
            </a:r>
            <a:r>
              <a:rPr sz="3045" b="1" spc="-8" dirty="0">
                <a:solidFill>
                  <a:srgbClr val="00AF50"/>
                </a:solidFill>
                <a:latin typeface="Times New Roman"/>
                <a:cs typeface="Times New Roman"/>
              </a:rPr>
              <a:t>associativity(left</a:t>
            </a:r>
            <a:r>
              <a:rPr sz="3045" b="1" spc="-69" dirty="0">
                <a:solidFill>
                  <a:srgbClr val="00AF50"/>
                </a:solidFill>
                <a:latin typeface="Times New Roman"/>
                <a:cs typeface="Times New Roman"/>
              </a:rPr>
              <a:t> </a:t>
            </a:r>
            <a:r>
              <a:rPr sz="3045" b="1" dirty="0">
                <a:solidFill>
                  <a:srgbClr val="00AF50"/>
                </a:solidFill>
                <a:latin typeface="Times New Roman"/>
                <a:cs typeface="Times New Roman"/>
              </a:rPr>
              <a:t>to</a:t>
            </a:r>
            <a:r>
              <a:rPr sz="3045" b="1" spc="-23" dirty="0">
                <a:solidFill>
                  <a:srgbClr val="00AF50"/>
                </a:solidFill>
                <a:latin typeface="Times New Roman"/>
                <a:cs typeface="Times New Roman"/>
              </a:rPr>
              <a:t> </a:t>
            </a:r>
            <a:r>
              <a:rPr sz="3045" b="1" dirty="0">
                <a:solidFill>
                  <a:srgbClr val="00AF50"/>
                </a:solidFill>
                <a:latin typeface="Times New Roman"/>
                <a:cs typeface="Times New Roman"/>
              </a:rPr>
              <a:t>right).</a:t>
            </a:r>
            <a:endParaRPr sz="3045" dirty="0">
              <a:latin typeface="Times New Roman"/>
              <a:cs typeface="Times New Roman"/>
            </a:endParaRPr>
          </a:p>
          <a:p>
            <a:pPr marL="19336" algn="just"/>
            <a:r>
              <a:rPr sz="3045" b="1" dirty="0">
                <a:solidFill>
                  <a:srgbClr val="00AF50"/>
                </a:solidFill>
                <a:latin typeface="Times New Roman"/>
                <a:cs typeface="Times New Roman"/>
              </a:rPr>
              <a:t>3)Leftmost</a:t>
            </a:r>
            <a:r>
              <a:rPr sz="3045" b="1" spc="-76" dirty="0">
                <a:solidFill>
                  <a:srgbClr val="00AF50"/>
                </a:solidFill>
                <a:latin typeface="Times New Roman"/>
                <a:cs typeface="Times New Roman"/>
              </a:rPr>
              <a:t> </a:t>
            </a:r>
            <a:r>
              <a:rPr sz="3045" b="1" dirty="0">
                <a:solidFill>
                  <a:srgbClr val="00AF50"/>
                </a:solidFill>
                <a:latin typeface="Times New Roman"/>
                <a:cs typeface="Times New Roman"/>
              </a:rPr>
              <a:t>in</a:t>
            </a:r>
            <a:r>
              <a:rPr sz="3045" b="1" spc="-30" dirty="0">
                <a:solidFill>
                  <a:srgbClr val="00AF50"/>
                </a:solidFill>
                <a:latin typeface="Times New Roman"/>
                <a:cs typeface="Times New Roman"/>
              </a:rPr>
              <a:t> </a:t>
            </a:r>
            <a:r>
              <a:rPr sz="3045" b="1" dirty="0">
                <a:solidFill>
                  <a:srgbClr val="00AF50"/>
                </a:solidFill>
                <a:latin typeface="Times New Roman"/>
                <a:cs typeface="Times New Roman"/>
              </a:rPr>
              <a:t>/</a:t>
            </a:r>
            <a:r>
              <a:rPr sz="3045" b="1" spc="-30" dirty="0">
                <a:solidFill>
                  <a:srgbClr val="00AF50"/>
                </a:solidFill>
                <a:latin typeface="Times New Roman"/>
                <a:cs typeface="Times New Roman"/>
              </a:rPr>
              <a:t> </a:t>
            </a:r>
            <a:r>
              <a:rPr sz="3045" b="1" dirty="0">
                <a:solidFill>
                  <a:srgbClr val="00AF50"/>
                </a:solidFill>
                <a:latin typeface="Times New Roman"/>
                <a:cs typeface="Times New Roman"/>
              </a:rPr>
              <a:t>and</a:t>
            </a:r>
            <a:r>
              <a:rPr sz="3045" b="1" spc="-23" dirty="0">
                <a:solidFill>
                  <a:srgbClr val="00AF50"/>
                </a:solidFill>
                <a:latin typeface="Times New Roman"/>
                <a:cs typeface="Times New Roman"/>
              </a:rPr>
              <a:t> </a:t>
            </a:r>
            <a:r>
              <a:rPr sz="3045" b="1" dirty="0">
                <a:solidFill>
                  <a:srgbClr val="00AF50"/>
                </a:solidFill>
                <a:latin typeface="Times New Roman"/>
                <a:cs typeface="Times New Roman"/>
              </a:rPr>
              <a:t>*</a:t>
            </a:r>
            <a:r>
              <a:rPr sz="3045" b="1" spc="-15" dirty="0">
                <a:solidFill>
                  <a:srgbClr val="00AF50"/>
                </a:solidFill>
                <a:latin typeface="Times New Roman"/>
                <a:cs typeface="Times New Roman"/>
              </a:rPr>
              <a:t> </a:t>
            </a:r>
            <a:r>
              <a:rPr sz="3045" b="1" spc="-8" dirty="0">
                <a:solidFill>
                  <a:srgbClr val="00AF50"/>
                </a:solidFill>
                <a:latin typeface="Times New Roman"/>
                <a:cs typeface="Times New Roman"/>
              </a:rPr>
              <a:t>is</a:t>
            </a:r>
            <a:r>
              <a:rPr sz="3045" b="1" spc="-23" dirty="0">
                <a:solidFill>
                  <a:srgbClr val="00AF50"/>
                </a:solidFill>
                <a:latin typeface="Times New Roman"/>
                <a:cs typeface="Times New Roman"/>
              </a:rPr>
              <a:t> </a:t>
            </a:r>
            <a:r>
              <a:rPr sz="3045" b="1" dirty="0">
                <a:solidFill>
                  <a:srgbClr val="00AF50"/>
                </a:solidFill>
                <a:latin typeface="Times New Roman"/>
                <a:cs typeface="Times New Roman"/>
              </a:rPr>
              <a:t>/.So</a:t>
            </a:r>
            <a:r>
              <a:rPr sz="3045" b="1" spc="-30" dirty="0">
                <a:solidFill>
                  <a:srgbClr val="00AF50"/>
                </a:solidFill>
                <a:latin typeface="Times New Roman"/>
                <a:cs typeface="Times New Roman"/>
              </a:rPr>
              <a:t> </a:t>
            </a:r>
            <a:r>
              <a:rPr sz="3045" b="1" dirty="0">
                <a:solidFill>
                  <a:srgbClr val="00AF50"/>
                </a:solidFill>
                <a:latin typeface="Times New Roman"/>
                <a:cs typeface="Times New Roman"/>
              </a:rPr>
              <a:t>apply</a:t>
            </a:r>
            <a:r>
              <a:rPr sz="3045" b="1" spc="-38" dirty="0">
                <a:solidFill>
                  <a:srgbClr val="00AF50"/>
                </a:solidFill>
                <a:latin typeface="Times New Roman"/>
                <a:cs typeface="Times New Roman"/>
              </a:rPr>
              <a:t> </a:t>
            </a:r>
            <a:r>
              <a:rPr sz="3045" b="1" dirty="0">
                <a:solidFill>
                  <a:srgbClr val="00AF50"/>
                </a:solidFill>
                <a:latin typeface="Times New Roman"/>
                <a:cs typeface="Times New Roman"/>
              </a:rPr>
              <a:t>division(/)</a:t>
            </a:r>
            <a:endParaRPr sz="3045" dirty="0">
              <a:latin typeface="Times New Roman"/>
              <a:cs typeface="Times New Roman"/>
            </a:endParaRPr>
          </a:p>
        </p:txBody>
      </p:sp>
      <p:sp>
        <p:nvSpPr>
          <p:cNvPr id="5" name="object 5"/>
          <p:cNvSpPr txBox="1"/>
          <p:nvPr/>
        </p:nvSpPr>
        <p:spPr>
          <a:xfrm>
            <a:off x="8855493" y="1107872"/>
            <a:ext cx="9519667" cy="1678889"/>
          </a:xfrm>
          <a:prstGeom prst="rect">
            <a:avLst/>
          </a:prstGeom>
        </p:spPr>
        <p:txBody>
          <a:bodyPr vert="horz" wrap="square" lIns="0" tIns="114077" rIns="0" bIns="0" rtlCol="0">
            <a:spAutoFit/>
          </a:bodyPr>
          <a:lstStyle/>
          <a:p>
            <a:pPr marL="19336">
              <a:spcBef>
                <a:spcPts val="898"/>
              </a:spcBef>
            </a:pPr>
            <a:r>
              <a:rPr sz="4263" b="1" dirty="0">
                <a:solidFill>
                  <a:srgbClr val="0000FF"/>
                </a:solidFill>
                <a:latin typeface="Times New Roman"/>
                <a:cs typeface="Times New Roman"/>
              </a:rPr>
              <a:t>=10+10-1*4</a:t>
            </a:r>
            <a:endParaRPr sz="4263">
              <a:latin typeface="Times New Roman"/>
              <a:cs typeface="Times New Roman"/>
            </a:endParaRPr>
          </a:p>
          <a:p>
            <a:pPr marL="652582">
              <a:spcBef>
                <a:spcPts val="480"/>
              </a:spcBef>
            </a:pPr>
            <a:r>
              <a:rPr sz="2741" b="1" spc="-8" dirty="0">
                <a:solidFill>
                  <a:srgbClr val="00AF50"/>
                </a:solidFill>
                <a:latin typeface="Times New Roman"/>
                <a:cs typeface="Times New Roman"/>
              </a:rPr>
              <a:t>In</a:t>
            </a:r>
            <a:r>
              <a:rPr sz="2741" b="1" spc="-61" dirty="0">
                <a:solidFill>
                  <a:srgbClr val="00AF50"/>
                </a:solidFill>
                <a:latin typeface="Times New Roman"/>
                <a:cs typeface="Times New Roman"/>
              </a:rPr>
              <a:t> </a:t>
            </a:r>
            <a:r>
              <a:rPr sz="2741" b="1" spc="-8" dirty="0">
                <a:solidFill>
                  <a:srgbClr val="00AF50"/>
                </a:solidFill>
                <a:latin typeface="Times New Roman"/>
                <a:cs typeface="Times New Roman"/>
              </a:rPr>
              <a:t>+,-,*</a:t>
            </a:r>
            <a:endParaRPr sz="2741">
              <a:latin typeface="Times New Roman"/>
              <a:cs typeface="Times New Roman"/>
            </a:endParaRPr>
          </a:p>
          <a:p>
            <a:pPr marL="738626"/>
            <a:r>
              <a:rPr sz="2741" b="1" dirty="0">
                <a:solidFill>
                  <a:srgbClr val="00AF50"/>
                </a:solidFill>
                <a:latin typeface="Times New Roman"/>
                <a:cs typeface="Times New Roman"/>
              </a:rPr>
              <a:t>*(Multiply)</a:t>
            </a:r>
            <a:r>
              <a:rPr sz="2741" b="1" spc="-38" dirty="0">
                <a:solidFill>
                  <a:srgbClr val="00AF50"/>
                </a:solidFill>
                <a:latin typeface="Times New Roman"/>
                <a:cs typeface="Times New Roman"/>
              </a:rPr>
              <a:t> </a:t>
            </a:r>
            <a:r>
              <a:rPr sz="2741" b="1" spc="-8" dirty="0">
                <a:solidFill>
                  <a:srgbClr val="00AF50"/>
                </a:solidFill>
                <a:latin typeface="Times New Roman"/>
                <a:cs typeface="Times New Roman"/>
              </a:rPr>
              <a:t>has</a:t>
            </a:r>
            <a:r>
              <a:rPr sz="2741" b="1" spc="8" dirty="0">
                <a:solidFill>
                  <a:srgbClr val="00AF50"/>
                </a:solidFill>
                <a:latin typeface="Times New Roman"/>
                <a:cs typeface="Times New Roman"/>
              </a:rPr>
              <a:t> </a:t>
            </a:r>
            <a:r>
              <a:rPr sz="2741" b="1" spc="-8" dirty="0">
                <a:solidFill>
                  <a:srgbClr val="00AF50"/>
                </a:solidFill>
                <a:latin typeface="Times New Roman"/>
                <a:cs typeface="Times New Roman"/>
              </a:rPr>
              <a:t>high</a:t>
            </a:r>
            <a:r>
              <a:rPr sz="2741" b="1" spc="-23" dirty="0">
                <a:solidFill>
                  <a:srgbClr val="00AF50"/>
                </a:solidFill>
                <a:latin typeface="Times New Roman"/>
                <a:cs typeface="Times New Roman"/>
              </a:rPr>
              <a:t> </a:t>
            </a:r>
            <a:r>
              <a:rPr sz="2741" b="1" spc="-8" dirty="0">
                <a:solidFill>
                  <a:srgbClr val="00AF50"/>
                </a:solidFill>
                <a:latin typeface="Times New Roman"/>
                <a:cs typeface="Times New Roman"/>
              </a:rPr>
              <a:t>precedence,so</a:t>
            </a:r>
            <a:r>
              <a:rPr sz="2741" b="1" spc="-30" dirty="0">
                <a:solidFill>
                  <a:srgbClr val="00AF50"/>
                </a:solidFill>
                <a:latin typeface="Times New Roman"/>
                <a:cs typeface="Times New Roman"/>
              </a:rPr>
              <a:t> </a:t>
            </a:r>
            <a:r>
              <a:rPr sz="2741" b="1" spc="-8" dirty="0">
                <a:solidFill>
                  <a:srgbClr val="00AF50"/>
                </a:solidFill>
                <a:latin typeface="Times New Roman"/>
                <a:cs typeface="Times New Roman"/>
              </a:rPr>
              <a:t>apply </a:t>
            </a:r>
            <a:r>
              <a:rPr sz="2741" b="1" dirty="0">
                <a:solidFill>
                  <a:srgbClr val="00AF50"/>
                </a:solidFill>
                <a:latin typeface="Times New Roman"/>
                <a:cs typeface="Times New Roman"/>
              </a:rPr>
              <a:t>multiplication(*).</a:t>
            </a:r>
            <a:endParaRPr sz="2741">
              <a:latin typeface="Times New Roman"/>
              <a:cs typeface="Times New Roman"/>
            </a:endParaRPr>
          </a:p>
        </p:txBody>
      </p:sp>
      <p:sp>
        <p:nvSpPr>
          <p:cNvPr id="6" name="object 6"/>
          <p:cNvSpPr txBox="1"/>
          <p:nvPr/>
        </p:nvSpPr>
        <p:spPr>
          <a:xfrm>
            <a:off x="9489299" y="3571012"/>
            <a:ext cx="8201976" cy="1998542"/>
          </a:xfrm>
          <a:prstGeom prst="rect">
            <a:avLst/>
          </a:prstGeom>
        </p:spPr>
        <p:txBody>
          <a:bodyPr vert="horz" wrap="square" lIns="0" tIns="20302" rIns="0" bIns="0" rtlCol="0">
            <a:spAutoFit/>
          </a:bodyPr>
          <a:lstStyle/>
          <a:p>
            <a:pPr marL="19336">
              <a:spcBef>
                <a:spcPts val="160"/>
              </a:spcBef>
            </a:pPr>
            <a:r>
              <a:rPr sz="4872" b="1" dirty="0">
                <a:solidFill>
                  <a:srgbClr val="0000FF"/>
                </a:solidFill>
                <a:latin typeface="Times New Roman"/>
                <a:cs typeface="Times New Roman"/>
              </a:rPr>
              <a:t>=10+10-4</a:t>
            </a:r>
            <a:endParaRPr sz="4872">
              <a:latin typeface="Times New Roman"/>
              <a:cs typeface="Times New Roman"/>
            </a:endParaRPr>
          </a:p>
          <a:p>
            <a:pPr marL="19336">
              <a:spcBef>
                <a:spcPts val="2984"/>
              </a:spcBef>
            </a:pPr>
            <a:r>
              <a:rPr sz="2741" b="1" dirty="0">
                <a:solidFill>
                  <a:srgbClr val="00AF50"/>
                </a:solidFill>
                <a:latin typeface="Times New Roman"/>
                <a:cs typeface="Times New Roman"/>
              </a:rPr>
              <a:t>1)+</a:t>
            </a:r>
            <a:r>
              <a:rPr sz="2741" b="1" spc="8" dirty="0">
                <a:solidFill>
                  <a:srgbClr val="00AF50"/>
                </a:solidFill>
                <a:latin typeface="Times New Roman"/>
                <a:cs typeface="Times New Roman"/>
              </a:rPr>
              <a:t> </a:t>
            </a:r>
            <a:r>
              <a:rPr sz="2741" b="1" spc="-8" dirty="0">
                <a:solidFill>
                  <a:srgbClr val="00AF50"/>
                </a:solidFill>
                <a:latin typeface="Times New Roman"/>
                <a:cs typeface="Times New Roman"/>
              </a:rPr>
              <a:t>and-</a:t>
            </a:r>
            <a:r>
              <a:rPr sz="2741" b="1" spc="15" dirty="0">
                <a:solidFill>
                  <a:srgbClr val="00AF50"/>
                </a:solidFill>
                <a:latin typeface="Times New Roman"/>
                <a:cs typeface="Times New Roman"/>
              </a:rPr>
              <a:t> </a:t>
            </a:r>
            <a:r>
              <a:rPr sz="2741" b="1" dirty="0">
                <a:solidFill>
                  <a:srgbClr val="00AF50"/>
                </a:solidFill>
                <a:latin typeface="Times New Roman"/>
                <a:cs typeface="Times New Roman"/>
              </a:rPr>
              <a:t>have</a:t>
            </a:r>
            <a:r>
              <a:rPr sz="2741" b="1" spc="8" dirty="0">
                <a:solidFill>
                  <a:srgbClr val="00AF50"/>
                </a:solidFill>
                <a:latin typeface="Times New Roman"/>
                <a:cs typeface="Times New Roman"/>
              </a:rPr>
              <a:t> </a:t>
            </a:r>
            <a:r>
              <a:rPr sz="2741" b="1" spc="-8" dirty="0">
                <a:solidFill>
                  <a:srgbClr val="00AF50"/>
                </a:solidFill>
                <a:latin typeface="Times New Roman"/>
                <a:cs typeface="Times New Roman"/>
              </a:rPr>
              <a:t>equal</a:t>
            </a:r>
            <a:r>
              <a:rPr sz="2741" b="1" spc="8" dirty="0">
                <a:solidFill>
                  <a:srgbClr val="00AF50"/>
                </a:solidFill>
                <a:latin typeface="Times New Roman"/>
                <a:cs typeface="Times New Roman"/>
              </a:rPr>
              <a:t> </a:t>
            </a:r>
            <a:r>
              <a:rPr sz="2741" b="1" spc="-8" dirty="0">
                <a:solidFill>
                  <a:srgbClr val="00AF50"/>
                </a:solidFill>
                <a:latin typeface="Times New Roman"/>
                <a:cs typeface="Times New Roman"/>
              </a:rPr>
              <a:t>precdedence,so</a:t>
            </a:r>
            <a:r>
              <a:rPr sz="2741" b="1" dirty="0">
                <a:solidFill>
                  <a:srgbClr val="00AF50"/>
                </a:solidFill>
                <a:latin typeface="Times New Roman"/>
                <a:cs typeface="Times New Roman"/>
              </a:rPr>
              <a:t> </a:t>
            </a:r>
            <a:r>
              <a:rPr sz="2741" b="1" spc="-8" dirty="0">
                <a:solidFill>
                  <a:srgbClr val="00AF50"/>
                </a:solidFill>
                <a:latin typeface="Times New Roman"/>
                <a:cs typeface="Times New Roman"/>
              </a:rPr>
              <a:t>apply</a:t>
            </a:r>
            <a:r>
              <a:rPr sz="2741" b="1" spc="15" dirty="0">
                <a:solidFill>
                  <a:srgbClr val="00AF50"/>
                </a:solidFill>
                <a:latin typeface="Times New Roman"/>
                <a:cs typeface="Times New Roman"/>
              </a:rPr>
              <a:t> </a:t>
            </a:r>
            <a:r>
              <a:rPr sz="2741" b="1" spc="-15" dirty="0">
                <a:solidFill>
                  <a:srgbClr val="00AF50"/>
                </a:solidFill>
                <a:latin typeface="Times New Roman"/>
                <a:cs typeface="Times New Roman"/>
              </a:rPr>
              <a:t>associativity.</a:t>
            </a:r>
            <a:endParaRPr sz="2741">
              <a:latin typeface="Times New Roman"/>
              <a:cs typeface="Times New Roman"/>
            </a:endParaRPr>
          </a:p>
          <a:p>
            <a:pPr marL="19336"/>
            <a:r>
              <a:rPr sz="2741" b="1" dirty="0">
                <a:solidFill>
                  <a:srgbClr val="00AF50"/>
                </a:solidFill>
                <a:latin typeface="Times New Roman"/>
                <a:cs typeface="Times New Roman"/>
              </a:rPr>
              <a:t>2)</a:t>
            </a:r>
            <a:r>
              <a:rPr sz="2741" b="1" spc="-8" dirty="0">
                <a:solidFill>
                  <a:srgbClr val="00AF50"/>
                </a:solidFill>
                <a:latin typeface="Times New Roman"/>
                <a:cs typeface="Times New Roman"/>
              </a:rPr>
              <a:t> </a:t>
            </a:r>
            <a:r>
              <a:rPr sz="2741" b="1" dirty="0">
                <a:solidFill>
                  <a:srgbClr val="00AF50"/>
                </a:solidFill>
                <a:latin typeface="Times New Roman"/>
                <a:cs typeface="Times New Roman"/>
              </a:rPr>
              <a:t>+</a:t>
            </a:r>
            <a:r>
              <a:rPr sz="2741" b="1" spc="-23" dirty="0">
                <a:solidFill>
                  <a:srgbClr val="00AF50"/>
                </a:solidFill>
                <a:latin typeface="Times New Roman"/>
                <a:cs typeface="Times New Roman"/>
              </a:rPr>
              <a:t> </a:t>
            </a:r>
            <a:r>
              <a:rPr sz="2741" b="1" spc="-8" dirty="0">
                <a:solidFill>
                  <a:srgbClr val="00AF50"/>
                </a:solidFill>
                <a:latin typeface="Times New Roman"/>
                <a:cs typeface="Times New Roman"/>
              </a:rPr>
              <a:t>is </a:t>
            </a:r>
            <a:r>
              <a:rPr sz="2741" b="1" dirty="0">
                <a:solidFill>
                  <a:srgbClr val="00AF50"/>
                </a:solidFill>
                <a:latin typeface="Times New Roman"/>
                <a:cs typeface="Times New Roman"/>
              </a:rPr>
              <a:t>left</a:t>
            </a:r>
            <a:r>
              <a:rPr sz="2741" b="1" spc="-8" dirty="0">
                <a:solidFill>
                  <a:srgbClr val="00AF50"/>
                </a:solidFill>
                <a:latin typeface="Times New Roman"/>
                <a:cs typeface="Times New Roman"/>
              </a:rPr>
              <a:t> most,so</a:t>
            </a:r>
            <a:r>
              <a:rPr sz="2741" b="1" spc="-23" dirty="0">
                <a:solidFill>
                  <a:srgbClr val="00AF50"/>
                </a:solidFill>
                <a:latin typeface="Times New Roman"/>
                <a:cs typeface="Times New Roman"/>
              </a:rPr>
              <a:t> </a:t>
            </a:r>
            <a:r>
              <a:rPr sz="2741" b="1" spc="-8" dirty="0">
                <a:solidFill>
                  <a:srgbClr val="00AF50"/>
                </a:solidFill>
                <a:latin typeface="Times New Roman"/>
                <a:cs typeface="Times New Roman"/>
              </a:rPr>
              <a:t>apply</a:t>
            </a:r>
            <a:r>
              <a:rPr sz="2741" b="1" dirty="0">
                <a:solidFill>
                  <a:srgbClr val="00AF50"/>
                </a:solidFill>
                <a:latin typeface="Times New Roman"/>
                <a:cs typeface="Times New Roman"/>
              </a:rPr>
              <a:t> +</a:t>
            </a:r>
            <a:endParaRPr sz="2741">
              <a:latin typeface="Times New Roman"/>
              <a:cs typeface="Times New Roman"/>
            </a:endParaRPr>
          </a:p>
        </p:txBody>
      </p:sp>
      <p:sp>
        <p:nvSpPr>
          <p:cNvPr id="7" name="object 7"/>
          <p:cNvSpPr txBox="1"/>
          <p:nvPr/>
        </p:nvSpPr>
        <p:spPr>
          <a:xfrm>
            <a:off x="9489300" y="5795811"/>
            <a:ext cx="1530378" cy="1722177"/>
          </a:xfrm>
          <a:prstGeom prst="rect">
            <a:avLst/>
          </a:prstGeom>
        </p:spPr>
        <p:txBody>
          <a:bodyPr vert="horz" wrap="square" lIns="0" tIns="118911" rIns="0" bIns="0" rtlCol="0">
            <a:spAutoFit/>
          </a:bodyPr>
          <a:lstStyle/>
          <a:p>
            <a:pPr marL="19336">
              <a:spcBef>
                <a:spcPts val="936"/>
              </a:spcBef>
            </a:pPr>
            <a:r>
              <a:rPr sz="4872" b="1" dirty="0">
                <a:solidFill>
                  <a:srgbClr val="0000FF"/>
                </a:solidFill>
                <a:latin typeface="Times New Roman"/>
                <a:cs typeface="Times New Roman"/>
              </a:rPr>
              <a:t>=2</a:t>
            </a:r>
            <a:r>
              <a:rPr sz="4872" b="1" spc="8" dirty="0">
                <a:solidFill>
                  <a:srgbClr val="0000FF"/>
                </a:solidFill>
                <a:latin typeface="Times New Roman"/>
                <a:cs typeface="Times New Roman"/>
              </a:rPr>
              <a:t>0</a:t>
            </a:r>
            <a:r>
              <a:rPr sz="4872" b="1" dirty="0">
                <a:solidFill>
                  <a:srgbClr val="0000FF"/>
                </a:solidFill>
                <a:latin typeface="Times New Roman"/>
                <a:cs typeface="Times New Roman"/>
              </a:rPr>
              <a:t>-4</a:t>
            </a:r>
            <a:endParaRPr sz="4872">
              <a:latin typeface="Times New Roman"/>
              <a:cs typeface="Times New Roman"/>
            </a:endParaRPr>
          </a:p>
          <a:p>
            <a:pPr marL="19336">
              <a:spcBef>
                <a:spcPts val="775"/>
              </a:spcBef>
            </a:pPr>
            <a:r>
              <a:rPr sz="4872" b="1" dirty="0">
                <a:solidFill>
                  <a:srgbClr val="0000FF"/>
                </a:solidFill>
                <a:latin typeface="Times New Roman"/>
                <a:cs typeface="Times New Roman"/>
              </a:rPr>
              <a:t>=16</a:t>
            </a:r>
            <a:endParaRPr sz="4872">
              <a:latin typeface="Times New Roman"/>
              <a:cs typeface="Times New Roman"/>
            </a:endParaRPr>
          </a:p>
        </p:txBody>
      </p:sp>
      <p:pic>
        <p:nvPicPr>
          <p:cNvPr id="8" name="object 8"/>
          <p:cNvPicPr/>
          <p:nvPr/>
        </p:nvPicPr>
        <p:blipFill>
          <a:blip r:embed="rId2" cstate="print"/>
          <a:stretch>
            <a:fillRect/>
          </a:stretch>
        </p:blipFill>
        <p:spPr>
          <a:xfrm>
            <a:off x="3575834" y="2334142"/>
            <a:ext cx="2914194" cy="193042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16286" y="2006225"/>
            <a:ext cx="14847471" cy="5981397"/>
          </a:xfrm>
          <a:prstGeom prst="rect">
            <a:avLst/>
          </a:prstGeom>
        </p:spPr>
        <p:txBody>
          <a:bodyPr vert="horz" wrap="square" lIns="0" tIns="104410" rIns="0" bIns="0" rtlCol="0">
            <a:spAutoFit/>
          </a:bodyPr>
          <a:lstStyle/>
          <a:p>
            <a:pPr marL="19336" marR="7734">
              <a:lnSpc>
                <a:spcPts val="4476"/>
              </a:lnSpc>
              <a:spcBef>
                <a:spcPts val="822"/>
              </a:spcBef>
            </a:pPr>
            <a:r>
              <a:rPr sz="3200" b="1" spc="-99" dirty="0">
                <a:solidFill>
                  <a:srgbClr val="1F2023"/>
                </a:solidFill>
                <a:latin typeface="Times New Roman" panose="02020603050405020304" pitchFamily="18" charset="0"/>
                <a:cs typeface="Times New Roman" panose="02020603050405020304" pitchFamily="18" charset="0"/>
              </a:rPr>
              <a:t>Type</a:t>
            </a:r>
            <a:r>
              <a:rPr sz="3200" b="1" spc="69" dirty="0">
                <a:solidFill>
                  <a:srgbClr val="1F2023"/>
                </a:solidFill>
                <a:latin typeface="Times New Roman" panose="02020603050405020304" pitchFamily="18" charset="0"/>
                <a:cs typeface="Times New Roman" panose="02020603050405020304" pitchFamily="18" charset="0"/>
              </a:rPr>
              <a:t> </a:t>
            </a:r>
            <a:r>
              <a:rPr sz="3200" b="1" spc="-8" dirty="0">
                <a:solidFill>
                  <a:srgbClr val="1F2023"/>
                </a:solidFill>
                <a:latin typeface="Times New Roman" panose="02020603050405020304" pitchFamily="18" charset="0"/>
                <a:cs typeface="Times New Roman" panose="02020603050405020304" pitchFamily="18" charset="0"/>
              </a:rPr>
              <a:t>conversion</a:t>
            </a:r>
            <a:r>
              <a:rPr sz="3200" spc="-8" dirty="0">
                <a:solidFill>
                  <a:srgbClr val="1F2023"/>
                </a:solidFill>
                <a:latin typeface="Times New Roman" panose="02020603050405020304" pitchFamily="18" charset="0"/>
                <a:cs typeface="Times New Roman" panose="02020603050405020304" pitchFamily="18" charset="0"/>
              </a:rPr>
              <a:t>,</a:t>
            </a:r>
            <a:r>
              <a:rPr sz="3200" spc="46" dirty="0">
                <a:solidFill>
                  <a:srgbClr val="1F2023"/>
                </a:solidFill>
                <a:latin typeface="Times New Roman" panose="02020603050405020304" pitchFamily="18" charset="0"/>
                <a:cs typeface="Times New Roman" panose="02020603050405020304" pitchFamily="18" charset="0"/>
              </a:rPr>
              <a:t> </a:t>
            </a:r>
            <a:r>
              <a:rPr sz="3200" spc="-8" dirty="0">
                <a:solidFill>
                  <a:srgbClr val="1F2023"/>
                </a:solidFill>
                <a:latin typeface="Times New Roman" panose="02020603050405020304" pitchFamily="18" charset="0"/>
                <a:cs typeface="Times New Roman" panose="02020603050405020304" pitchFamily="18" charset="0"/>
              </a:rPr>
              <a:t>is</a:t>
            </a:r>
            <a:r>
              <a:rPr sz="3200" dirty="0">
                <a:solidFill>
                  <a:srgbClr val="1F2023"/>
                </a:solidFill>
                <a:latin typeface="Times New Roman" panose="02020603050405020304" pitchFamily="18" charset="0"/>
                <a:cs typeface="Times New Roman" panose="02020603050405020304" pitchFamily="18" charset="0"/>
              </a:rPr>
              <a:t> </a:t>
            </a:r>
            <a:r>
              <a:rPr sz="3200" spc="-8" dirty="0">
                <a:solidFill>
                  <a:srgbClr val="1F2023"/>
                </a:solidFill>
                <a:latin typeface="Times New Roman" panose="02020603050405020304" pitchFamily="18" charset="0"/>
                <a:cs typeface="Times New Roman" panose="02020603050405020304" pitchFamily="18" charset="0"/>
              </a:rPr>
              <a:t>a</a:t>
            </a:r>
            <a:r>
              <a:rPr sz="3200" dirty="0">
                <a:solidFill>
                  <a:srgbClr val="1F2023"/>
                </a:solidFill>
                <a:latin typeface="Times New Roman" panose="02020603050405020304" pitchFamily="18" charset="0"/>
                <a:cs typeface="Times New Roman" panose="02020603050405020304" pitchFamily="18" charset="0"/>
              </a:rPr>
              <a:t> method</a:t>
            </a:r>
            <a:r>
              <a:rPr sz="3200" spc="23" dirty="0">
                <a:solidFill>
                  <a:srgbClr val="1F2023"/>
                </a:solidFill>
                <a:latin typeface="Times New Roman" panose="02020603050405020304" pitchFamily="18" charset="0"/>
                <a:cs typeface="Times New Roman" panose="02020603050405020304" pitchFamily="18" charset="0"/>
              </a:rPr>
              <a:t> </a:t>
            </a:r>
            <a:r>
              <a:rPr sz="3200" spc="-8" dirty="0">
                <a:solidFill>
                  <a:srgbClr val="1F2023"/>
                </a:solidFill>
                <a:latin typeface="Times New Roman" panose="02020603050405020304" pitchFamily="18" charset="0"/>
                <a:cs typeface="Times New Roman" panose="02020603050405020304" pitchFamily="18" charset="0"/>
              </a:rPr>
              <a:t>of</a:t>
            </a:r>
            <a:r>
              <a:rPr sz="3200" dirty="0">
                <a:solidFill>
                  <a:srgbClr val="1F2023"/>
                </a:solidFill>
                <a:latin typeface="Times New Roman" panose="02020603050405020304" pitchFamily="18" charset="0"/>
                <a:cs typeface="Times New Roman" panose="02020603050405020304" pitchFamily="18" charset="0"/>
              </a:rPr>
              <a:t> </a:t>
            </a:r>
            <a:r>
              <a:rPr lang="en-US" sz="3200" b="0" i="0" dirty="0">
                <a:solidFill>
                  <a:srgbClr val="2B2A29"/>
                </a:solidFill>
                <a:effectLst/>
                <a:latin typeface="Times New Roman" panose="02020603050405020304" pitchFamily="18" charset="0"/>
                <a:cs typeface="Times New Roman" panose="02020603050405020304" pitchFamily="18" charset="0"/>
              </a:rPr>
              <a:t>convert one data type into another</a:t>
            </a:r>
          </a:p>
          <a:p>
            <a:pPr marL="19336" marR="7734">
              <a:lnSpc>
                <a:spcPts val="4476"/>
              </a:lnSpc>
              <a:spcBef>
                <a:spcPts val="822"/>
              </a:spcBef>
            </a:pPr>
            <a:r>
              <a:rPr lang="en-US" sz="3200" b="0" i="0" dirty="0">
                <a:solidFill>
                  <a:srgbClr val="2B2A29"/>
                </a:solidFill>
                <a:effectLst/>
                <a:latin typeface="Times New Roman" panose="02020603050405020304" pitchFamily="18" charset="0"/>
                <a:cs typeface="Times New Roman" panose="02020603050405020304" pitchFamily="18" charset="0"/>
              </a:rPr>
              <a:t>The procedure of changing a variable's data type is known as </a:t>
            </a:r>
            <a:r>
              <a:rPr lang="en-US" sz="3200" b="1" dirty="0">
                <a:solidFill>
                  <a:srgbClr val="2B2A29"/>
                </a:solidFill>
                <a:effectLst/>
                <a:latin typeface="Times New Roman" panose="02020603050405020304" pitchFamily="18" charset="0"/>
                <a:cs typeface="Times New Roman" panose="02020603050405020304" pitchFamily="18" charset="0"/>
              </a:rPr>
              <a:t>type casting</a:t>
            </a:r>
          </a:p>
          <a:p>
            <a:pPr algn="l"/>
            <a:r>
              <a:rPr lang="en-US" sz="3200" b="0" i="0" dirty="0">
                <a:solidFill>
                  <a:srgbClr val="1D1D27"/>
                </a:solidFill>
                <a:effectLst/>
                <a:latin typeface="Times New Roman" panose="02020603050405020304" pitchFamily="18" charset="0"/>
                <a:cs typeface="Times New Roman" panose="02020603050405020304" pitchFamily="18" charset="0"/>
              </a:rPr>
              <a:t>Syntax:</a:t>
            </a:r>
          </a:p>
          <a:p>
            <a:pPr algn="l"/>
            <a:r>
              <a:rPr lang="en-US" sz="3200" b="0" i="0" dirty="0">
                <a:solidFill>
                  <a:srgbClr val="2B2A29"/>
                </a:solidFill>
                <a:effectLst/>
                <a:latin typeface="Times New Roman" panose="02020603050405020304" pitchFamily="18" charset="0"/>
                <a:cs typeface="Times New Roman" panose="02020603050405020304" pitchFamily="18" charset="0"/>
              </a:rPr>
              <a:t>(type)value;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Without Type Casting:</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 9/4;</a:t>
            </a:r>
          </a:p>
          <a:p>
            <a:pPr algn="just"/>
            <a:r>
              <a:rPr lang="en-US" sz="3200" b="0" i="0" dirty="0" err="1">
                <a:solidFill>
                  <a:srgbClr val="2B2A29"/>
                </a:solidFill>
                <a:effectLst/>
                <a:latin typeface="Times New Roman" panose="02020603050405020304" pitchFamily="18" charset="0"/>
                <a:cs typeface="Times New Roman" panose="02020603050405020304" pitchFamily="18" charset="0"/>
              </a:rPr>
              <a:t>printf</a:t>
            </a:r>
            <a:r>
              <a:rPr lang="en-US" sz="3200" b="0" i="0" dirty="0">
                <a:solidFill>
                  <a:srgbClr val="2B2A29"/>
                </a:solidFill>
                <a:effectLst/>
                <a:latin typeface="Times New Roman" panose="02020603050405020304" pitchFamily="18" charset="0"/>
                <a:cs typeface="Times New Roman" panose="02020603050405020304" pitchFamily="18" charset="0"/>
              </a:rPr>
              <a:t>("f: %d\n", f) ;//Output: 2</a:t>
            </a:r>
          </a:p>
          <a:p>
            <a:pPr algn="just"/>
            <a:r>
              <a:rPr lang="en-US" sz="3200" b="1" i="0" dirty="0">
                <a:solidFill>
                  <a:srgbClr val="2B2A29"/>
                </a:solidFill>
                <a:effectLst/>
                <a:latin typeface="Times New Roman" panose="02020603050405020304" pitchFamily="18" charset="0"/>
                <a:cs typeface="Times New Roman" panose="02020603050405020304" pitchFamily="18" charset="0"/>
              </a:rPr>
              <a:t>With Type Casting:</a:t>
            </a:r>
            <a:endParaRPr lang="en-US" sz="3200" b="0" i="0" dirty="0">
              <a:solidFill>
                <a:srgbClr val="2B2A29"/>
              </a:solidFill>
              <a:effectLst/>
              <a:latin typeface="Times New Roman" panose="02020603050405020304" pitchFamily="18" charset="0"/>
              <a:cs typeface="Times New Roman" panose="02020603050405020304" pitchFamily="18" charset="0"/>
            </a:endParaRPr>
          </a:p>
          <a:p>
            <a:pPr algn="just"/>
            <a:r>
              <a:rPr lang="en-US" sz="3200" b="1" i="0" dirty="0">
                <a:solidFill>
                  <a:srgbClr val="2B2A29"/>
                </a:solidFill>
                <a:effectLst/>
                <a:latin typeface="Times New Roman" panose="02020603050405020304" pitchFamily="18" charset="0"/>
                <a:cs typeface="Times New Roman" panose="02020603050405020304" pitchFamily="18" charset="0"/>
              </a:rPr>
              <a:t>float</a:t>
            </a:r>
            <a:r>
              <a:rPr lang="en-US" sz="3200" b="0" i="0" dirty="0">
                <a:solidFill>
                  <a:srgbClr val="2B2A29"/>
                </a:solidFill>
                <a:effectLst/>
                <a:latin typeface="Times New Roman" panose="02020603050405020304" pitchFamily="18" charset="0"/>
                <a:cs typeface="Times New Roman" panose="02020603050405020304" pitchFamily="18" charset="0"/>
              </a:rPr>
              <a:t> f=(</a:t>
            </a:r>
            <a:r>
              <a:rPr lang="en-US" sz="3200" b="1" i="0" dirty="0">
                <a:solidFill>
                  <a:srgbClr val="2B2A29"/>
                </a:solidFill>
                <a:effectLst/>
                <a:latin typeface="Times New Roman" panose="02020603050405020304" pitchFamily="18" charset="0"/>
                <a:cs typeface="Times New Roman" panose="02020603050405020304" pitchFamily="18" charset="0"/>
              </a:rPr>
              <a:t>float</a:t>
            </a:r>
            <a:r>
              <a:rPr lang="en-US" sz="3200" b="0" i="0" dirty="0">
                <a:solidFill>
                  <a:srgbClr val="2B2A29"/>
                </a:solidFill>
                <a:effectLst/>
                <a:latin typeface="Times New Roman" panose="02020603050405020304" pitchFamily="18" charset="0"/>
                <a:cs typeface="Times New Roman" panose="02020603050405020304" pitchFamily="18" charset="0"/>
              </a:rPr>
              <a:t>) 9/4;</a:t>
            </a:r>
          </a:p>
          <a:p>
            <a:pPr algn="just"/>
            <a:r>
              <a:rPr lang="en-US" sz="3200" b="0" i="0" dirty="0" err="1">
                <a:solidFill>
                  <a:srgbClr val="2B2A29"/>
                </a:solidFill>
                <a:effectLst/>
                <a:latin typeface="Times New Roman" panose="02020603050405020304" pitchFamily="18" charset="0"/>
                <a:cs typeface="Times New Roman" panose="02020603050405020304" pitchFamily="18" charset="0"/>
              </a:rPr>
              <a:t>printf</a:t>
            </a:r>
            <a:r>
              <a:rPr lang="en-US" sz="3200" b="0" i="0" dirty="0">
                <a:solidFill>
                  <a:srgbClr val="2B2A29"/>
                </a:solidFill>
                <a:effectLst/>
                <a:latin typeface="Times New Roman" panose="02020603050405020304" pitchFamily="18" charset="0"/>
                <a:cs typeface="Times New Roman" panose="02020603050405020304" pitchFamily="18" charset="0"/>
              </a:rPr>
              <a:t>("f: %f\n", f) ;//Output: 2.250000</a:t>
            </a:r>
          </a:p>
          <a:p>
            <a:pPr marL="19336" marR="7734">
              <a:lnSpc>
                <a:spcPts val="4476"/>
              </a:lnSpc>
              <a:spcBef>
                <a:spcPts val="822"/>
              </a:spcBef>
            </a:pPr>
            <a:endParaRPr sz="4263" dirty="0">
              <a:latin typeface="Arial MT"/>
              <a:cs typeface="Arial MT"/>
            </a:endParaRPr>
          </a:p>
        </p:txBody>
      </p:sp>
      <p:sp>
        <p:nvSpPr>
          <p:cNvPr id="6" name="object 4">
            <a:extLst>
              <a:ext uri="{FF2B5EF4-FFF2-40B4-BE49-F238E27FC236}">
                <a16:creationId xmlns:a16="http://schemas.microsoft.com/office/drawing/2014/main" xmlns="" id="{0AB86A38-5AB0-4834-BBC1-8AF622D307EE}"/>
              </a:ext>
            </a:extLst>
          </p:cNvPr>
          <p:cNvSpPr/>
          <p:nvPr/>
        </p:nvSpPr>
        <p:spPr>
          <a:xfrm>
            <a:off x="6238469" y="539974"/>
            <a:ext cx="6804836" cy="1008112"/>
          </a:xfrm>
          <a:custGeom>
            <a:avLst/>
            <a:gdLst/>
            <a:ahLst/>
            <a:cxnLst/>
            <a:rect l="l" t="t" r="r" b="b"/>
            <a:pathLst>
              <a:path w="6572250" h="748030">
                <a:moveTo>
                  <a:pt x="6447626" y="0"/>
                </a:moveTo>
                <a:lnTo>
                  <a:pt x="124624" y="0"/>
                </a:lnTo>
                <a:lnTo>
                  <a:pt x="76114" y="9793"/>
                </a:lnTo>
                <a:lnTo>
                  <a:pt x="36501" y="36502"/>
                </a:lnTo>
                <a:lnTo>
                  <a:pt x="9793" y="76115"/>
                </a:lnTo>
                <a:lnTo>
                  <a:pt x="0" y="124625"/>
                </a:lnTo>
                <a:lnTo>
                  <a:pt x="0" y="623087"/>
                </a:lnTo>
                <a:lnTo>
                  <a:pt x="9793" y="671597"/>
                </a:lnTo>
                <a:lnTo>
                  <a:pt x="36501" y="711210"/>
                </a:lnTo>
                <a:lnTo>
                  <a:pt x="76114" y="737918"/>
                </a:lnTo>
                <a:lnTo>
                  <a:pt x="124624" y="747712"/>
                </a:lnTo>
                <a:lnTo>
                  <a:pt x="6447626" y="747712"/>
                </a:lnTo>
                <a:lnTo>
                  <a:pt x="6496135" y="737918"/>
                </a:lnTo>
                <a:lnTo>
                  <a:pt x="6535748" y="711210"/>
                </a:lnTo>
                <a:lnTo>
                  <a:pt x="6562456" y="671597"/>
                </a:lnTo>
                <a:lnTo>
                  <a:pt x="6572250" y="623087"/>
                </a:lnTo>
                <a:lnTo>
                  <a:pt x="6572250" y="124625"/>
                </a:lnTo>
                <a:lnTo>
                  <a:pt x="6562456" y="76115"/>
                </a:lnTo>
                <a:lnTo>
                  <a:pt x="6535748" y="36502"/>
                </a:lnTo>
                <a:lnTo>
                  <a:pt x="6496135" y="9793"/>
                </a:lnTo>
                <a:lnTo>
                  <a:pt x="6447626" y="0"/>
                </a:lnTo>
                <a:close/>
              </a:path>
            </a:pathLst>
          </a:custGeom>
          <a:solidFill>
            <a:srgbClr val="FF6600"/>
          </a:solidFill>
        </p:spPr>
        <p:style>
          <a:lnRef idx="0">
            <a:schemeClr val="accent6"/>
          </a:lnRef>
          <a:fillRef idx="3">
            <a:schemeClr val="accent6"/>
          </a:fillRef>
          <a:effectRef idx="3">
            <a:schemeClr val="accent6"/>
          </a:effectRef>
          <a:fontRef idx="minor">
            <a:schemeClr val="lt1"/>
          </a:fontRef>
        </p:style>
        <p:txBody>
          <a:bodyPr wrap="square" lIns="0" tIns="0" rIns="0" bIns="0" rtlCol="0"/>
          <a:lstStyle/>
          <a:p>
            <a:pPr algn="ctr"/>
            <a:r>
              <a:rPr lang="en-IN" sz="4400" b="1" kern="100" dirty="0">
                <a:latin typeface="Times New Roman" panose="02020603050405020304" pitchFamily="18" charset="0"/>
                <a:ea typeface="Calibri" panose="020F0502020204030204" pitchFamily="34" charset="0"/>
                <a:cs typeface="Times New Roman" panose="02020603050405020304" pitchFamily="18" charset="0"/>
              </a:rPr>
              <a:t>Type Conversion </a:t>
            </a:r>
          </a:p>
          <a:p>
            <a:pPr algn="ctr"/>
            <a:endParaRPr lang="en-IN" sz="4000" kern="100" dirty="0">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sz="5177"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F0DED4A0-B0B7-10EF-A771-DD4942F4703B}"/>
              </a:ext>
            </a:extLst>
          </p:cNvPr>
          <p:cNvSpPr txBox="1"/>
          <p:nvPr/>
        </p:nvSpPr>
        <p:spPr>
          <a:xfrm>
            <a:off x="1936031" y="6291151"/>
            <a:ext cx="16129792" cy="1737655"/>
          </a:xfrm>
          <a:prstGeom prst="rect">
            <a:avLst/>
          </a:prstGeom>
          <a:noFill/>
        </p:spPr>
        <p:txBody>
          <a:bodyPr wrap="square">
            <a:spAutoFit/>
          </a:bodyPr>
          <a:lstStyle/>
          <a:p>
            <a:pPr algn="l"/>
            <a:endParaRPr lang="en-US" b="0" i="0" dirty="0">
              <a:solidFill>
                <a:srgbClr val="2B2A29"/>
              </a:solidFill>
              <a:effectLst/>
              <a:latin typeface="montserrat" panose="00000500000000000000" pitchFamily="2" charset="0"/>
            </a:endParaRPr>
          </a:p>
          <a:p>
            <a:pPr algn="l"/>
            <a:endParaRPr lang="en-US" dirty="0">
              <a:solidFill>
                <a:srgbClr val="2B2A29"/>
              </a:solidFill>
              <a:latin typeface="montserrat" panose="00000500000000000000" pitchFamily="2" charset="0"/>
            </a:endParaRPr>
          </a:p>
          <a:p>
            <a:pPr algn="l"/>
            <a:r>
              <a:rPr lang="en-US" b="0" i="0" dirty="0">
                <a:solidFill>
                  <a:srgbClr val="2B2A29"/>
                </a:solidFill>
                <a:effectLst/>
                <a:latin typeface="montserrat" panose="00000500000000000000" pitchFamily="2" charset="0"/>
              </a:rPr>
              <a:t> </a:t>
            </a:r>
          </a:p>
          <a:p>
            <a:endParaRPr lang="en-US" dirty="0"/>
          </a:p>
        </p:txBody>
      </p:sp>
      <p:sp>
        <p:nvSpPr>
          <p:cNvPr id="9" name="Rectangle 1">
            <a:extLst>
              <a:ext uri="{FF2B5EF4-FFF2-40B4-BE49-F238E27FC236}">
                <a16:creationId xmlns:a16="http://schemas.microsoft.com/office/drawing/2014/main" xmlns="" id="{F2FC7D20-1D3F-8AD3-673A-CC2416F0FE1D}"/>
              </a:ext>
            </a:extLst>
          </p:cNvPr>
          <p:cNvSpPr>
            <a:spLocks noChangeArrowheads="1"/>
          </p:cNvSpPr>
          <p:nvPr/>
        </p:nvSpPr>
        <p:spPr bwMode="auto">
          <a:xfrm>
            <a:off x="2080047" y="886482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xmlns="" id="{235ACDCF-15E7-D80E-D368-4BC8E7891690}"/>
              </a:ext>
            </a:extLst>
          </p:cNvPr>
          <p:cNvSpPr>
            <a:spLocks noChangeArrowheads="1"/>
          </p:cNvSpPr>
          <p:nvPr/>
        </p:nvSpPr>
        <p:spPr bwMode="auto">
          <a:xfrm>
            <a:off x="0" y="457200"/>
            <a:ext cx="53721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B2A29"/>
                </a:solidFill>
                <a:effectLst/>
                <a:latin typeface="Montserrat" panose="00000500000000000000" pitchFamily="2" charset="0"/>
              </a:rPr>
              <a:t/>
            </a:r>
            <a:br>
              <a:rPr kumimoji="0" lang="en-US" altLang="en-US" sz="1100" b="0" i="0" u="none" strike="noStrike" cap="none" normalizeH="0" baseline="0">
                <a:ln>
                  <a:noFill/>
                </a:ln>
                <a:solidFill>
                  <a:srgbClr val="2B2A29"/>
                </a:solidFill>
                <a:effectLst/>
                <a:latin typeface="Montserrat" panose="000005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6D0D36C-FAA2-3A34-2EEE-A380A54264D4}"/>
              </a:ext>
            </a:extLst>
          </p:cNvPr>
          <p:cNvSpPr>
            <a:spLocks noGrp="1"/>
          </p:cNvSpPr>
          <p:nvPr>
            <p:ph type="sldNum" sz="quarter" idx="12"/>
          </p:nvPr>
        </p:nvSpPr>
        <p:spPr/>
        <p:txBody>
          <a:bodyPr/>
          <a:lstStyle/>
          <a:p>
            <a:fld id="{B6F15528-21DE-4FAA-801E-634DDDAF4B2B}" type="slidenum">
              <a:rPr lang="en-US" smtClean="0"/>
              <a:pPr/>
              <a:t>98</a:t>
            </a:fld>
            <a:endParaRPr lang="en-US"/>
          </a:p>
        </p:txBody>
      </p:sp>
      <p:sp>
        <p:nvSpPr>
          <p:cNvPr id="4" name="TextBox 3">
            <a:extLst>
              <a:ext uri="{FF2B5EF4-FFF2-40B4-BE49-F238E27FC236}">
                <a16:creationId xmlns:a16="http://schemas.microsoft.com/office/drawing/2014/main" xmlns="" id="{BB420843-6F84-CFE9-3423-5D269949AB33}"/>
              </a:ext>
            </a:extLst>
          </p:cNvPr>
          <p:cNvSpPr txBox="1"/>
          <p:nvPr/>
        </p:nvSpPr>
        <p:spPr>
          <a:xfrm>
            <a:off x="4141705" y="683990"/>
            <a:ext cx="9644062" cy="646331"/>
          </a:xfrm>
          <a:prstGeom prst="rect">
            <a:avLst/>
          </a:prstGeom>
          <a:noFill/>
        </p:spPr>
        <p:txBody>
          <a:bodyPr wrap="square">
            <a:spAutoFit/>
          </a:bodyPr>
          <a:lstStyle/>
          <a:p>
            <a:pPr algn="ctr"/>
            <a:r>
              <a:rPr lang="en-US" sz="3600" b="1" i="0" dirty="0">
                <a:solidFill>
                  <a:srgbClr val="FF0000"/>
                </a:solidFill>
                <a:effectLst/>
                <a:latin typeface="Times New Roman" panose="02020603050405020304" pitchFamily="18" charset="0"/>
                <a:cs typeface="Times New Roman" panose="02020603050405020304" pitchFamily="18" charset="0"/>
              </a:rPr>
              <a:t>Types of Type Casting</a:t>
            </a:r>
          </a:p>
        </p:txBody>
      </p:sp>
      <p:sp>
        <p:nvSpPr>
          <p:cNvPr id="6" name="TextBox 5">
            <a:extLst>
              <a:ext uri="{FF2B5EF4-FFF2-40B4-BE49-F238E27FC236}">
                <a16:creationId xmlns:a16="http://schemas.microsoft.com/office/drawing/2014/main" xmlns="" id="{3765261D-B51E-07E6-BDC8-ACB1211E927F}"/>
              </a:ext>
            </a:extLst>
          </p:cNvPr>
          <p:cNvSpPr txBox="1"/>
          <p:nvPr/>
        </p:nvSpPr>
        <p:spPr>
          <a:xfrm>
            <a:off x="2280394" y="1410142"/>
            <a:ext cx="15265696" cy="1238801"/>
          </a:xfrm>
          <a:prstGeom prst="rect">
            <a:avLst/>
          </a:prstGeom>
          <a:noFill/>
        </p:spPr>
        <p:txBody>
          <a:bodyPr wrap="square">
            <a:spAutoFit/>
          </a:bodyPr>
          <a:lstStyle/>
          <a:p>
            <a:pPr marL="367379" indent="-349010">
              <a:spcBef>
                <a:spcPts val="952"/>
              </a:spcBef>
              <a:buFont typeface="Arial MT"/>
              <a:buChar char="•"/>
              <a:tabLst>
                <a:tab pos="368346" algn="l"/>
                <a:tab pos="9429078" algn="l"/>
              </a:tabLst>
            </a:pPr>
            <a:r>
              <a:rPr lang="en-US" sz="3600" spc="-8" dirty="0">
                <a:latin typeface="Times New Roman" panose="02020603050405020304" pitchFamily="18" charset="0"/>
                <a:cs typeface="Times New Roman" panose="02020603050405020304" pitchFamily="18" charset="0"/>
              </a:rPr>
              <a:t>1)Implicit</a:t>
            </a:r>
            <a:r>
              <a:rPr lang="en-US" sz="3600" spc="38" dirty="0">
                <a:latin typeface="Times New Roman" panose="02020603050405020304" pitchFamily="18" charset="0"/>
                <a:cs typeface="Times New Roman" panose="02020603050405020304" pitchFamily="18" charset="0"/>
              </a:rPr>
              <a:t> </a:t>
            </a:r>
            <a:r>
              <a:rPr lang="en-US" sz="3600" spc="-61" dirty="0">
                <a:latin typeface="Times New Roman" panose="02020603050405020304" pitchFamily="18" charset="0"/>
                <a:cs typeface="Times New Roman" panose="02020603050405020304" pitchFamily="18" charset="0"/>
              </a:rPr>
              <a:t>Type</a:t>
            </a:r>
            <a:r>
              <a:rPr lang="en-US" sz="3600" spc="38" dirty="0">
                <a:latin typeface="Times New Roman" panose="02020603050405020304" pitchFamily="18" charset="0"/>
                <a:cs typeface="Times New Roman" panose="02020603050405020304" pitchFamily="18" charset="0"/>
              </a:rPr>
              <a:t> </a:t>
            </a:r>
            <a:r>
              <a:rPr lang="en-US" sz="3600" spc="-30" dirty="0">
                <a:latin typeface="Times New Roman" panose="02020603050405020304" pitchFamily="18" charset="0"/>
                <a:cs typeface="Times New Roman" panose="02020603050405020304" pitchFamily="18" charset="0"/>
              </a:rPr>
              <a:t>Conversion(</a:t>
            </a:r>
            <a:r>
              <a:rPr lang="en-US" sz="3600" spc="61" dirty="0">
                <a:latin typeface="Times New Roman" panose="02020603050405020304" pitchFamily="18" charset="0"/>
                <a:cs typeface="Times New Roman" panose="02020603050405020304" pitchFamily="18" charset="0"/>
              </a:rPr>
              <a:t> </a:t>
            </a:r>
            <a:r>
              <a:rPr lang="en-US" sz="3600" spc="-15" dirty="0" err="1">
                <a:latin typeface="Times New Roman" panose="02020603050405020304" pitchFamily="18" charset="0"/>
                <a:cs typeface="Times New Roman" panose="02020603050405020304" pitchFamily="18" charset="0"/>
              </a:rPr>
              <a:t>i</a:t>
            </a:r>
            <a:r>
              <a:rPr lang="en-US" sz="3600" spc="-15" dirty="0">
                <a:latin typeface="Times New Roman" panose="02020603050405020304" pitchFamily="18" charset="0"/>
                <a:cs typeface="Times New Roman" panose="02020603050405020304" pitchFamily="18" charset="0"/>
              </a:rPr>
              <a:t>. promotion    ii. Demotion)</a:t>
            </a:r>
            <a:endParaRPr lang="en-US" sz="3600" dirty="0">
              <a:latin typeface="Times New Roman" panose="02020603050405020304" pitchFamily="18" charset="0"/>
              <a:cs typeface="Times New Roman" panose="02020603050405020304" pitchFamily="18" charset="0"/>
            </a:endParaRPr>
          </a:p>
          <a:p>
            <a:pPr marL="367379" indent="-349010">
              <a:spcBef>
                <a:spcPts val="349"/>
              </a:spcBef>
              <a:buFont typeface="Arial MT"/>
              <a:buChar char="•"/>
              <a:tabLst>
                <a:tab pos="368346" algn="l"/>
              </a:tabLst>
            </a:pPr>
            <a:r>
              <a:rPr lang="en-US" sz="3600" spc="-8" dirty="0">
                <a:latin typeface="Times New Roman" panose="02020603050405020304" pitchFamily="18" charset="0"/>
                <a:cs typeface="Times New Roman" panose="02020603050405020304" pitchFamily="18" charset="0"/>
              </a:rPr>
              <a:t>2)Explicit</a:t>
            </a:r>
            <a:r>
              <a:rPr lang="en-US" sz="3600" spc="15" dirty="0">
                <a:latin typeface="Times New Roman" panose="02020603050405020304" pitchFamily="18" charset="0"/>
                <a:cs typeface="Times New Roman" panose="02020603050405020304" pitchFamily="18" charset="0"/>
              </a:rPr>
              <a:t> </a:t>
            </a:r>
            <a:r>
              <a:rPr lang="en-US" sz="3600" spc="-61" dirty="0">
                <a:latin typeface="Times New Roman" panose="02020603050405020304" pitchFamily="18" charset="0"/>
                <a:cs typeface="Times New Roman" panose="02020603050405020304" pitchFamily="18" charset="0"/>
              </a:rPr>
              <a:t>Type</a:t>
            </a:r>
            <a:r>
              <a:rPr lang="en-US" sz="3600" spc="8" dirty="0">
                <a:latin typeface="Times New Roman" panose="02020603050405020304" pitchFamily="18" charset="0"/>
                <a:cs typeface="Times New Roman" panose="02020603050405020304" pitchFamily="18" charset="0"/>
              </a:rPr>
              <a:t> </a:t>
            </a:r>
            <a:r>
              <a:rPr lang="en-US" sz="3600" spc="-38" dirty="0">
                <a:latin typeface="Times New Roman" panose="02020603050405020304" pitchFamily="18" charset="0"/>
                <a:cs typeface="Times New Roman" panose="02020603050405020304" pitchFamily="18" charset="0"/>
              </a:rPr>
              <a:t>Conversion(Type</a:t>
            </a:r>
            <a:r>
              <a:rPr lang="en-US" sz="3600" spc="38" dirty="0">
                <a:latin typeface="Times New Roman" panose="02020603050405020304" pitchFamily="18" charset="0"/>
                <a:cs typeface="Times New Roman" panose="02020603050405020304" pitchFamily="18" charset="0"/>
              </a:rPr>
              <a:t> </a:t>
            </a:r>
            <a:r>
              <a:rPr lang="en-US" sz="3600" spc="-15" dirty="0">
                <a:latin typeface="Times New Roman" panose="02020603050405020304" pitchFamily="18" charset="0"/>
                <a:cs typeface="Times New Roman" panose="02020603050405020304" pitchFamily="18" charset="0"/>
              </a:rPr>
              <a:t>Casting)</a:t>
            </a:r>
            <a:endParaRPr lang="en-US"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D1377E32-A361-13A6-6224-824A28037EF5}"/>
              </a:ext>
            </a:extLst>
          </p:cNvPr>
          <p:cNvSpPr txBox="1"/>
          <p:nvPr/>
        </p:nvSpPr>
        <p:spPr>
          <a:xfrm>
            <a:off x="2275582" y="2854990"/>
            <a:ext cx="16201800" cy="1326325"/>
          </a:xfrm>
          <a:prstGeom prst="rect">
            <a:avLst/>
          </a:prstGeom>
          <a:noFill/>
        </p:spPr>
        <p:txBody>
          <a:bodyPr wrap="square">
            <a:spAutoFit/>
          </a:bodyPr>
          <a:lstStyle/>
          <a:p>
            <a:pPr algn="l"/>
            <a:r>
              <a:rPr lang="en-US" b="0" i="0" dirty="0">
                <a:solidFill>
                  <a:srgbClr val="1D1D27"/>
                </a:solidFill>
                <a:effectLst/>
                <a:latin typeface="montserrat" panose="00000500000000000000" pitchFamily="2" charset="0"/>
              </a:rPr>
              <a:t>Implicit Casting:</a:t>
            </a:r>
          </a:p>
          <a:p>
            <a:pPr algn="just"/>
            <a:r>
              <a:rPr lang="en-US" b="0" i="0" dirty="0">
                <a:solidFill>
                  <a:srgbClr val="2B2A29"/>
                </a:solidFill>
                <a:effectLst/>
                <a:latin typeface="montserrat" panose="00000500000000000000" pitchFamily="2" charset="0"/>
              </a:rPr>
              <a:t>When the compiler </a:t>
            </a:r>
            <a:r>
              <a:rPr lang="en-US" b="1" i="1" dirty="0">
                <a:solidFill>
                  <a:srgbClr val="2B2A29"/>
                </a:solidFill>
                <a:effectLst/>
                <a:latin typeface="montserrat" panose="00000500000000000000" pitchFamily="2" charset="0"/>
              </a:rPr>
              <a:t>automatically transforms</a:t>
            </a:r>
            <a:r>
              <a:rPr lang="en-US" b="0" i="0" dirty="0">
                <a:solidFill>
                  <a:srgbClr val="2B2A29"/>
                </a:solidFill>
                <a:effectLst/>
                <a:latin typeface="montserrat" panose="00000500000000000000" pitchFamily="2" charset="0"/>
              </a:rPr>
              <a:t> the data from one type to another, it is referred to as </a:t>
            </a:r>
            <a:r>
              <a:rPr lang="en-US" b="1" i="1" dirty="0">
                <a:solidFill>
                  <a:srgbClr val="2B2A29"/>
                </a:solidFill>
                <a:effectLst/>
                <a:latin typeface="montserrat" panose="00000500000000000000" pitchFamily="2" charset="0"/>
              </a:rPr>
              <a:t>implicit casting</a:t>
            </a:r>
            <a:r>
              <a:rPr lang="en-US" b="0" i="0" dirty="0">
                <a:solidFill>
                  <a:srgbClr val="2B2A29"/>
                </a:solidFill>
                <a:effectLst/>
                <a:latin typeface="montserrat" panose="00000500000000000000" pitchFamily="2" charset="0"/>
              </a:rPr>
              <a:t> or </a:t>
            </a:r>
            <a:r>
              <a:rPr lang="en-US" b="1" i="1" dirty="0">
                <a:solidFill>
                  <a:srgbClr val="2B2A29"/>
                </a:solidFill>
                <a:effectLst/>
                <a:latin typeface="montserrat" panose="00000500000000000000" pitchFamily="2" charset="0"/>
              </a:rPr>
              <a:t>automated type conversion</a:t>
            </a:r>
            <a:r>
              <a:rPr lang="en-US" b="0" i="0" dirty="0">
                <a:solidFill>
                  <a:srgbClr val="2B2A29"/>
                </a:solidFill>
                <a:effectLst/>
                <a:latin typeface="montserrat" panose="00000500000000000000" pitchFamily="2" charset="0"/>
              </a:rPr>
              <a:t>. </a:t>
            </a:r>
          </a:p>
        </p:txBody>
      </p:sp>
      <p:sp>
        <p:nvSpPr>
          <p:cNvPr id="8" name="TextBox 7">
            <a:extLst>
              <a:ext uri="{FF2B5EF4-FFF2-40B4-BE49-F238E27FC236}">
                <a16:creationId xmlns:a16="http://schemas.microsoft.com/office/drawing/2014/main" xmlns="" id="{5F4A4D53-48D3-DB09-EC64-FD144036B531}"/>
              </a:ext>
            </a:extLst>
          </p:cNvPr>
          <p:cNvSpPr txBox="1"/>
          <p:nvPr/>
        </p:nvSpPr>
        <p:spPr>
          <a:xfrm>
            <a:off x="2503910" y="4486083"/>
            <a:ext cx="9644062" cy="4616970"/>
          </a:xfrm>
          <a:prstGeom prst="rect">
            <a:avLst/>
          </a:prstGeom>
          <a:noFill/>
        </p:spPr>
        <p:txBody>
          <a:bodyPr wrap="square">
            <a:spAutoFit/>
          </a:bodyPr>
          <a:lstStyle/>
          <a:p>
            <a:pPr algn="l">
              <a:buFont typeface="+mj-lt"/>
              <a:buAutoNum type="arabicPeriod"/>
            </a:pPr>
            <a:r>
              <a:rPr lang="en-US" b="0" i="0" dirty="0">
                <a:solidFill>
                  <a:srgbClr val="2B2A29"/>
                </a:solidFill>
                <a:effectLst/>
                <a:latin typeface="montserrat" panose="00000500000000000000" pitchFamily="2" charset="0"/>
              </a:rPr>
              <a:t>#include &lt;</a:t>
            </a:r>
            <a:r>
              <a:rPr lang="en-US" b="0" i="0" dirty="0" err="1">
                <a:solidFill>
                  <a:srgbClr val="2B2A29"/>
                </a:solidFill>
                <a:effectLst/>
                <a:latin typeface="montserrat" panose="00000500000000000000" pitchFamily="2" charset="0"/>
              </a:rPr>
              <a:t>stdio.h</a:t>
            </a:r>
            <a:r>
              <a:rPr lang="en-US" b="0" i="0" dirty="0">
                <a:solidFill>
                  <a:srgbClr val="2B2A29"/>
                </a:solidFill>
                <a:effectLst/>
                <a:latin typeface="montserrat" panose="00000500000000000000" pitchFamily="2" charset="0"/>
              </a:rPr>
              <a:t>&gt;  </a:t>
            </a:r>
          </a:p>
          <a:p>
            <a:pPr algn="l">
              <a:buFont typeface="+mj-lt"/>
              <a:buAutoNum type="arabicPeriod"/>
            </a:pPr>
            <a:r>
              <a:rPr lang="en-US" b="1" i="0" dirty="0">
                <a:solidFill>
                  <a:srgbClr val="2E8B57"/>
                </a:solidFill>
                <a:effectLst/>
                <a:latin typeface="montserrat" panose="00000500000000000000" pitchFamily="2" charset="0"/>
              </a:rPr>
              <a:t>int</a:t>
            </a:r>
            <a:r>
              <a:rPr lang="en-US" b="0" i="0" dirty="0">
                <a:solidFill>
                  <a:srgbClr val="2B2A29"/>
                </a:solidFill>
                <a:effectLst/>
                <a:latin typeface="montserrat" panose="00000500000000000000" pitchFamily="2" charset="0"/>
              </a:rPr>
              <a:t> main() {  </a:t>
            </a:r>
          </a:p>
          <a:p>
            <a:pPr algn="l">
              <a:buFont typeface="+mj-lt"/>
              <a:buAutoNum type="arabicPeriod"/>
            </a:pPr>
            <a:r>
              <a:rPr lang="en-US" b="1" i="0" dirty="0">
                <a:solidFill>
                  <a:srgbClr val="2E8B57"/>
                </a:solidFill>
                <a:effectLst/>
                <a:latin typeface="montserrat" panose="00000500000000000000" pitchFamily="2" charset="0"/>
              </a:rPr>
              <a:t>int</a:t>
            </a:r>
            <a:r>
              <a:rPr lang="en-US" b="0" i="0" dirty="0">
                <a:solidFill>
                  <a:srgbClr val="2B2A29"/>
                </a:solidFill>
                <a:effectLst/>
                <a:latin typeface="montserrat" panose="00000500000000000000" pitchFamily="2" charset="0"/>
              </a:rPr>
              <a:t> num1 = 10;  </a:t>
            </a:r>
          </a:p>
          <a:p>
            <a:pPr algn="l">
              <a:buFont typeface="+mj-lt"/>
              <a:buAutoNum type="arabicPeriod"/>
            </a:pPr>
            <a:r>
              <a:rPr lang="en-US" b="1" i="0" dirty="0">
                <a:solidFill>
                  <a:srgbClr val="2E8B57"/>
                </a:solidFill>
                <a:effectLst/>
                <a:latin typeface="montserrat" panose="00000500000000000000" pitchFamily="2" charset="0"/>
              </a:rPr>
              <a:t>float</a:t>
            </a:r>
            <a:r>
              <a:rPr lang="en-US" b="0" i="0" dirty="0">
                <a:solidFill>
                  <a:srgbClr val="2B2A29"/>
                </a:solidFill>
                <a:effectLst/>
                <a:latin typeface="montserrat" panose="00000500000000000000" pitchFamily="2" charset="0"/>
              </a:rPr>
              <a:t> num2 = 5.5;  </a:t>
            </a:r>
          </a:p>
          <a:p>
            <a:pPr algn="l">
              <a:buFont typeface="+mj-lt"/>
              <a:buAutoNum type="arabicPeriod"/>
            </a:pPr>
            <a:r>
              <a:rPr lang="en-US" b="1" i="0" dirty="0">
                <a:solidFill>
                  <a:srgbClr val="2E8B57"/>
                </a:solidFill>
                <a:effectLst/>
                <a:latin typeface="montserrat" panose="00000500000000000000" pitchFamily="2" charset="0"/>
              </a:rPr>
              <a:t>float</a:t>
            </a:r>
            <a:r>
              <a:rPr lang="en-US" b="0" i="0" dirty="0">
                <a:solidFill>
                  <a:srgbClr val="2B2A29"/>
                </a:solidFill>
                <a:effectLst/>
                <a:latin typeface="montserrat" panose="00000500000000000000" pitchFamily="2" charset="0"/>
              </a:rPr>
              <a:t> result;  </a:t>
            </a:r>
          </a:p>
          <a:p>
            <a:pPr algn="l">
              <a:buFont typeface="+mj-lt"/>
              <a:buAutoNum type="arabicPeriod"/>
            </a:pPr>
            <a:r>
              <a:rPr lang="en-US" b="0" i="0" dirty="0">
                <a:solidFill>
                  <a:srgbClr val="2B2A29"/>
                </a:solidFill>
                <a:effectLst/>
                <a:latin typeface="montserrat" panose="00000500000000000000" pitchFamily="2" charset="0"/>
              </a:rPr>
              <a:t>result = num1 + num2; // Implicit cast from int to float  </a:t>
            </a:r>
          </a:p>
          <a:p>
            <a:pPr algn="l">
              <a:buFont typeface="+mj-lt"/>
              <a:buAutoNum type="arabicPeriod"/>
            </a:pPr>
            <a:r>
              <a:rPr lang="en-US" b="0" i="0" dirty="0" err="1">
                <a:solidFill>
                  <a:srgbClr val="2B2A29"/>
                </a:solidFill>
                <a:effectLst/>
                <a:latin typeface="montserrat" panose="00000500000000000000" pitchFamily="2" charset="0"/>
              </a:rPr>
              <a:t>printf</a:t>
            </a:r>
            <a:r>
              <a:rPr lang="en-US" b="0" i="0" dirty="0">
                <a:solidFill>
                  <a:srgbClr val="2B2A29"/>
                </a:solidFill>
                <a:effectLst/>
                <a:latin typeface="montserrat" panose="00000500000000000000" pitchFamily="2" charset="0"/>
              </a:rPr>
              <a:t>("The result is: %f\n", result);  </a:t>
            </a:r>
          </a:p>
          <a:p>
            <a:pPr algn="l">
              <a:buFont typeface="+mj-lt"/>
              <a:buAutoNum type="arabicPeriod"/>
            </a:pPr>
            <a:r>
              <a:rPr lang="en-US" b="0" i="0" dirty="0">
                <a:solidFill>
                  <a:srgbClr val="2B2A29"/>
                </a:solidFill>
                <a:effectLst/>
                <a:latin typeface="montserrat" panose="00000500000000000000" pitchFamily="2" charset="0"/>
              </a:rPr>
              <a:t>  </a:t>
            </a:r>
          </a:p>
          <a:p>
            <a:pPr algn="l">
              <a:buFont typeface="+mj-lt"/>
              <a:buAutoNum type="arabicPeriod"/>
            </a:pPr>
            <a:r>
              <a:rPr lang="en-US" b="1" i="0" dirty="0">
                <a:solidFill>
                  <a:srgbClr val="006699"/>
                </a:solidFill>
                <a:effectLst/>
                <a:latin typeface="montserrat" panose="00000500000000000000" pitchFamily="2" charset="0"/>
              </a:rPr>
              <a:t>return</a:t>
            </a:r>
            <a:r>
              <a:rPr lang="en-US" b="0" i="0" dirty="0">
                <a:solidFill>
                  <a:srgbClr val="2B2A29"/>
                </a:solidFill>
                <a:effectLst/>
                <a:latin typeface="montserrat" panose="00000500000000000000" pitchFamily="2" charset="0"/>
              </a:rPr>
              <a:t> 0;  </a:t>
            </a:r>
          </a:p>
          <a:p>
            <a:pPr algn="l">
              <a:buFont typeface="+mj-lt"/>
              <a:buAutoNum type="arabicPeriod"/>
            </a:pPr>
            <a:r>
              <a:rPr lang="en-US" b="0" i="0" dirty="0">
                <a:solidFill>
                  <a:srgbClr val="2B2A29"/>
                </a:solidFill>
                <a:effectLst/>
                <a:latin typeface="montserrat" panose="00000500000000000000" pitchFamily="2" charset="0"/>
              </a:rPr>
              <a:t>}  </a:t>
            </a:r>
          </a:p>
          <a:p>
            <a:pPr algn="l"/>
            <a:endParaRPr lang="en-US" b="0" i="0" dirty="0">
              <a:solidFill>
                <a:srgbClr val="2B2A29"/>
              </a:solidFill>
              <a:effectLst/>
              <a:latin typeface="montserrat" panose="00000500000000000000" pitchFamily="2" charset="0"/>
            </a:endParaRPr>
          </a:p>
        </p:txBody>
      </p:sp>
      <p:sp>
        <p:nvSpPr>
          <p:cNvPr id="9" name="Rectangle 1">
            <a:extLst>
              <a:ext uri="{FF2B5EF4-FFF2-40B4-BE49-F238E27FC236}">
                <a16:creationId xmlns:a16="http://schemas.microsoft.com/office/drawing/2014/main" xmlns="" id="{26FAECCC-E98E-538C-DEB2-5DD7D8FC8779}"/>
              </a:ext>
            </a:extLst>
          </p:cNvPr>
          <p:cNvSpPr>
            <a:spLocks noChangeArrowheads="1"/>
          </p:cNvSpPr>
          <p:nvPr/>
        </p:nvSpPr>
        <p:spPr bwMode="auto">
          <a:xfrm>
            <a:off x="2507084" y="8775417"/>
            <a:ext cx="6629747" cy="457498"/>
          </a:xfrm>
          <a:prstGeom prst="rect">
            <a:avLst/>
          </a:prstGeom>
          <a:solidFill>
            <a:srgbClr val="E7F6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2B2A29"/>
                </a:solidFill>
                <a:effectLst/>
                <a:latin typeface="var(--bs-font-monospace)"/>
              </a:rPr>
              <a:t>The result is: 15.500000</a:t>
            </a: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xmlns="" id="{79D278B0-7277-EA5C-63BE-87FD1EC77346}"/>
              </a:ext>
            </a:extLst>
          </p:cNvPr>
          <p:cNvSpPr txBox="1"/>
          <p:nvPr/>
        </p:nvSpPr>
        <p:spPr>
          <a:xfrm>
            <a:off x="8655025" y="7670166"/>
            <a:ext cx="10346902" cy="2062103"/>
          </a:xfrm>
          <a:prstGeom prst="rect">
            <a:avLst/>
          </a:prstGeom>
          <a:noFill/>
        </p:spPr>
        <p:txBody>
          <a:bodyPr wrap="square">
            <a:spAutoFit/>
          </a:bodyPr>
          <a:lstStyle/>
          <a:p>
            <a:pPr algn="just"/>
            <a:r>
              <a:rPr lang="en-US" sz="3200" b="0" i="0" dirty="0">
                <a:solidFill>
                  <a:srgbClr val="2B2A29"/>
                </a:solidFill>
                <a:effectLst/>
                <a:latin typeface="Times New Roman" panose="02020603050405020304" pitchFamily="18" charset="0"/>
                <a:cs typeface="Times New Roman" panose="02020603050405020304" pitchFamily="18" charset="0"/>
              </a:rPr>
              <a:t>In the example above, the </a:t>
            </a:r>
            <a:r>
              <a:rPr lang="en-US" sz="3200" b="1" i="1" dirty="0">
                <a:solidFill>
                  <a:srgbClr val="2B2A29"/>
                </a:solidFill>
                <a:effectLst/>
                <a:latin typeface="Times New Roman" panose="02020603050405020304" pitchFamily="18" charset="0"/>
                <a:cs typeface="Times New Roman" panose="02020603050405020304" pitchFamily="18" charset="0"/>
              </a:rPr>
              <a:t>integer value num1</a:t>
            </a:r>
            <a:r>
              <a:rPr lang="en-US" sz="3200" b="0" i="0" dirty="0">
                <a:solidFill>
                  <a:srgbClr val="2B2A29"/>
                </a:solidFill>
                <a:effectLst/>
                <a:latin typeface="Times New Roman" panose="02020603050405020304" pitchFamily="18" charset="0"/>
                <a:cs typeface="Times New Roman" panose="02020603050405020304" pitchFamily="18" charset="0"/>
              </a:rPr>
              <a:t> is added to the </a:t>
            </a:r>
            <a:r>
              <a:rPr lang="en-US" sz="3200" b="1" i="1" dirty="0">
                <a:solidFill>
                  <a:srgbClr val="2B2A29"/>
                </a:solidFill>
                <a:effectLst/>
                <a:latin typeface="Times New Roman" panose="02020603050405020304" pitchFamily="18" charset="0"/>
                <a:cs typeface="Times New Roman" panose="02020603050405020304" pitchFamily="18" charset="0"/>
              </a:rPr>
              <a:t>float</a:t>
            </a:r>
            <a:r>
              <a:rPr lang="en-US" sz="3200" b="0" i="0" dirty="0">
                <a:solidFill>
                  <a:srgbClr val="2B2A29"/>
                </a:solidFill>
                <a:effectLst/>
                <a:latin typeface="Times New Roman" panose="02020603050405020304" pitchFamily="18" charset="0"/>
                <a:cs typeface="Times New Roman" panose="02020603050405020304" pitchFamily="18" charset="0"/>
              </a:rPr>
              <a:t> variable </a:t>
            </a:r>
            <a:r>
              <a:rPr lang="en-US" sz="3200" b="1" i="1" dirty="0">
                <a:solidFill>
                  <a:srgbClr val="2B2A29"/>
                </a:solidFill>
                <a:effectLst/>
                <a:latin typeface="Times New Roman" panose="02020603050405020304" pitchFamily="18" charset="0"/>
                <a:cs typeface="Times New Roman" panose="02020603050405020304" pitchFamily="18" charset="0"/>
              </a:rPr>
              <a:t>num2</a:t>
            </a:r>
            <a:r>
              <a:rPr lang="en-US" sz="3200" b="0" i="0" dirty="0">
                <a:solidFill>
                  <a:srgbClr val="2B2A29"/>
                </a:solidFill>
                <a:effectLst/>
                <a:latin typeface="Times New Roman" panose="02020603050405020304" pitchFamily="18" charset="0"/>
                <a:cs typeface="Times New Roman" panose="02020603050405020304" pitchFamily="18" charset="0"/>
              </a:rPr>
              <a:t> after being implicitly cast to a float. The </a:t>
            </a:r>
            <a:r>
              <a:rPr lang="en-US" sz="3200" b="1" i="1" dirty="0">
                <a:solidFill>
                  <a:srgbClr val="2B2A29"/>
                </a:solidFill>
                <a:effectLst/>
                <a:latin typeface="Times New Roman" panose="02020603050405020304" pitchFamily="18" charset="0"/>
                <a:cs typeface="Times New Roman" panose="02020603050405020304" pitchFamily="18" charset="0"/>
              </a:rPr>
              <a:t>result</a:t>
            </a:r>
            <a:r>
              <a:rPr lang="en-US" sz="3200" b="0" i="0" dirty="0">
                <a:solidFill>
                  <a:srgbClr val="2B2A29"/>
                </a:solidFill>
                <a:effectLst/>
                <a:latin typeface="Times New Roman" panose="02020603050405020304" pitchFamily="18" charset="0"/>
                <a:cs typeface="Times New Roman" panose="02020603050405020304" pitchFamily="18" charset="0"/>
              </a:rPr>
              <a:t> variable contains a </a:t>
            </a:r>
            <a:r>
              <a:rPr lang="en-US" sz="3200" b="1" i="1" dirty="0">
                <a:solidFill>
                  <a:srgbClr val="2B2A29"/>
                </a:solidFill>
                <a:effectLst/>
                <a:latin typeface="Times New Roman" panose="02020603050405020304" pitchFamily="18" charset="0"/>
                <a:cs typeface="Times New Roman" panose="02020603050405020304" pitchFamily="18" charset="0"/>
              </a:rPr>
              <a:t>float</a:t>
            </a:r>
            <a:r>
              <a:rPr lang="en-US" sz="3200" b="0" i="0" dirty="0">
                <a:solidFill>
                  <a:srgbClr val="2B2A29"/>
                </a:solidFill>
                <a:effectLst/>
                <a:latin typeface="Times New Roman" panose="02020603050405020304" pitchFamily="18" charset="0"/>
                <a:cs typeface="Times New Roman" panose="02020603050405020304" pitchFamily="18" charset="0"/>
              </a:rPr>
              <a:t> value representing the outcome</a:t>
            </a:r>
            <a:r>
              <a:rPr lang="en-US" b="0" i="0" dirty="0">
                <a:solidFill>
                  <a:srgbClr val="2B2A29"/>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813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19837" y="683114"/>
            <a:ext cx="11373909" cy="9074760"/>
          </a:xfrm>
          <a:prstGeom prst="rect">
            <a:avLst/>
          </a:prstGeom>
        </p:spPr>
        <p:txBody>
          <a:bodyPr vert="horz" wrap="square" lIns="0" tIns="19335" rIns="0" bIns="0" rtlCol="0">
            <a:spAutoFit/>
          </a:bodyPr>
          <a:lstStyle/>
          <a:p>
            <a:pPr marL="449556">
              <a:spcBef>
                <a:spcPts val="152"/>
              </a:spcBef>
            </a:pPr>
            <a:endParaRPr sz="2741" dirty="0">
              <a:latin typeface="Calibri"/>
              <a:cs typeface="Calibri"/>
            </a:endParaRPr>
          </a:p>
          <a:p>
            <a:pPr marL="735724" indent="-287136">
              <a:spcBef>
                <a:spcPts val="1789"/>
              </a:spcBef>
              <a:buSzPct val="94444"/>
              <a:buAutoNum type="arabicParenR"/>
              <a:tabLst>
                <a:tab pos="736692" algn="l"/>
              </a:tabLst>
            </a:pPr>
            <a:r>
              <a:rPr sz="3600" b="1" spc="-8" dirty="0">
                <a:solidFill>
                  <a:srgbClr val="40424E"/>
                </a:solidFill>
                <a:latin typeface="Times New Roman" panose="02020603050405020304" pitchFamily="18" charset="0"/>
                <a:cs typeface="Times New Roman" panose="02020603050405020304" pitchFamily="18" charset="0"/>
              </a:rPr>
              <a:t>Promotion</a:t>
            </a:r>
            <a:r>
              <a:rPr lang="en-US" sz="3600" b="1" spc="-8" dirty="0">
                <a:solidFill>
                  <a:srgbClr val="40424E"/>
                </a:solidFill>
                <a:latin typeface="Times New Roman" panose="02020603050405020304" pitchFamily="18" charset="0"/>
                <a:cs typeface="Times New Roman" panose="02020603050405020304" pitchFamily="18" charset="0"/>
              </a:rPr>
              <a:t>(</a:t>
            </a:r>
            <a:r>
              <a:rPr lang="en-US" sz="3600" b="1" spc="-5" dirty="0">
                <a:solidFill>
                  <a:srgbClr val="001F5F"/>
                </a:solidFill>
                <a:latin typeface="Times New Roman"/>
                <a:cs typeface="Times New Roman"/>
              </a:rPr>
              <a:t>small</a:t>
            </a:r>
            <a:r>
              <a:rPr lang="en-US" sz="3600" b="1" spc="-10" dirty="0">
                <a:solidFill>
                  <a:srgbClr val="001F5F"/>
                </a:solidFill>
                <a:latin typeface="Times New Roman"/>
                <a:cs typeface="Times New Roman"/>
              </a:rPr>
              <a:t> size</a:t>
            </a:r>
            <a:r>
              <a:rPr lang="en-US" sz="3600" b="1" dirty="0">
                <a:solidFill>
                  <a:srgbClr val="001F5F"/>
                </a:solidFill>
                <a:latin typeface="Times New Roman"/>
                <a:cs typeface="Times New Roman"/>
              </a:rPr>
              <a:t> </a:t>
            </a:r>
            <a:r>
              <a:rPr lang="en-US" sz="3600" b="1" spc="-5" dirty="0">
                <a:solidFill>
                  <a:srgbClr val="001F5F"/>
                </a:solidFill>
                <a:latin typeface="Times New Roman"/>
                <a:cs typeface="Times New Roman"/>
              </a:rPr>
              <a:t>to</a:t>
            </a:r>
            <a:r>
              <a:rPr lang="en-US" sz="3600" b="1" dirty="0">
                <a:solidFill>
                  <a:srgbClr val="001F5F"/>
                </a:solidFill>
                <a:latin typeface="Times New Roman"/>
                <a:cs typeface="Times New Roman"/>
              </a:rPr>
              <a:t> </a:t>
            </a:r>
            <a:r>
              <a:rPr lang="en-US" sz="3600" b="1" spc="-5" dirty="0">
                <a:solidFill>
                  <a:srgbClr val="001F5F"/>
                </a:solidFill>
                <a:latin typeface="Times New Roman"/>
                <a:cs typeface="Times New Roman"/>
              </a:rPr>
              <a:t>big</a:t>
            </a:r>
            <a:r>
              <a:rPr lang="en-US" sz="3600" b="1" dirty="0">
                <a:solidFill>
                  <a:srgbClr val="001F5F"/>
                </a:solidFill>
                <a:latin typeface="Times New Roman"/>
                <a:cs typeface="Times New Roman"/>
              </a:rPr>
              <a:t> </a:t>
            </a:r>
            <a:r>
              <a:rPr lang="en-US" sz="3600" b="1" spc="-10" dirty="0">
                <a:solidFill>
                  <a:srgbClr val="001F5F"/>
                </a:solidFill>
                <a:latin typeface="Times New Roman"/>
                <a:cs typeface="Times New Roman"/>
              </a:rPr>
              <a:t>size </a:t>
            </a:r>
            <a:r>
              <a:rPr lang="en-US" sz="3600" b="1" dirty="0">
                <a:solidFill>
                  <a:srgbClr val="001F5F"/>
                </a:solidFill>
                <a:latin typeface="Times New Roman"/>
                <a:cs typeface="Times New Roman"/>
              </a:rPr>
              <a:t>type)</a:t>
            </a:r>
            <a:endParaRPr sz="3600" dirty="0">
              <a:latin typeface="Times New Roman" panose="02020603050405020304" pitchFamily="18" charset="0"/>
              <a:cs typeface="Times New Roman" panose="02020603050405020304" pitchFamily="18" charset="0"/>
            </a:endParaRPr>
          </a:p>
          <a:p>
            <a:pPr marL="449556" marR="468892" algn="just">
              <a:lnSpc>
                <a:spcPct val="92500"/>
              </a:lnSpc>
              <a:spcBef>
                <a:spcPts val="244"/>
              </a:spcBef>
            </a:pPr>
            <a:r>
              <a:rPr sz="3600" spc="-15" dirty="0">
                <a:solidFill>
                  <a:srgbClr val="40424E"/>
                </a:solidFill>
                <a:latin typeface="Times New Roman" panose="02020603050405020304" pitchFamily="18" charset="0"/>
                <a:cs typeface="Times New Roman" panose="02020603050405020304" pitchFamily="18" charset="0"/>
              </a:rPr>
              <a:t>Promotion</a:t>
            </a:r>
            <a:r>
              <a:rPr sz="3600" spc="23"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does</a:t>
            </a:r>
            <a:r>
              <a:rPr sz="3600" spc="8"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not</a:t>
            </a:r>
            <a:r>
              <a:rPr sz="3600" spc="15" dirty="0">
                <a:solidFill>
                  <a:srgbClr val="40424E"/>
                </a:solidFill>
                <a:latin typeface="Times New Roman" panose="02020603050405020304" pitchFamily="18" charset="0"/>
                <a:cs typeface="Times New Roman" panose="02020603050405020304" pitchFamily="18" charset="0"/>
              </a:rPr>
              <a:t> </a:t>
            </a:r>
            <a:r>
              <a:rPr sz="3600" spc="-23" dirty="0">
                <a:solidFill>
                  <a:srgbClr val="40424E"/>
                </a:solidFill>
                <a:latin typeface="Times New Roman" panose="02020603050405020304" pitchFamily="18" charset="0"/>
                <a:cs typeface="Times New Roman" panose="02020603050405020304" pitchFamily="18" charset="0"/>
              </a:rPr>
              <a:t>create</a:t>
            </a:r>
            <a:r>
              <a:rPr sz="3600" spc="23" dirty="0">
                <a:solidFill>
                  <a:srgbClr val="40424E"/>
                </a:solidFill>
                <a:latin typeface="Times New Roman" panose="02020603050405020304" pitchFamily="18" charset="0"/>
                <a:cs typeface="Times New Roman" panose="02020603050405020304" pitchFamily="18" charset="0"/>
              </a:rPr>
              <a:t> </a:t>
            </a:r>
            <a:r>
              <a:rPr sz="3600" spc="-23" dirty="0">
                <a:solidFill>
                  <a:srgbClr val="40424E"/>
                </a:solidFill>
                <a:latin typeface="Times New Roman" panose="02020603050405020304" pitchFamily="18" charset="0"/>
                <a:cs typeface="Times New Roman" panose="02020603050405020304" pitchFamily="18" charset="0"/>
              </a:rPr>
              <a:t>any</a:t>
            </a:r>
            <a:r>
              <a:rPr sz="3600" spc="8"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problems.</a:t>
            </a:r>
            <a:r>
              <a:rPr sz="3600"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The</a:t>
            </a:r>
            <a:r>
              <a:rPr sz="3600"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rank</a:t>
            </a:r>
            <a:r>
              <a:rPr sz="3600"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of</a:t>
            </a:r>
            <a:r>
              <a:rPr sz="3600" spc="8"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right</a:t>
            </a:r>
            <a:r>
              <a:rPr sz="3600"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expression </a:t>
            </a:r>
            <a:r>
              <a:rPr sz="3600" spc="-8" dirty="0">
                <a:solidFill>
                  <a:srgbClr val="40424E"/>
                </a:solidFill>
                <a:latin typeface="Times New Roman" panose="02020603050405020304" pitchFamily="18" charset="0"/>
                <a:cs typeface="Times New Roman" panose="02020603050405020304" pitchFamily="18" charset="0"/>
              </a:rPr>
              <a:t>is </a:t>
            </a:r>
            <a:r>
              <a:rPr sz="3600"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promoted</a:t>
            </a:r>
            <a:r>
              <a:rPr sz="3600" spc="23"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to</a:t>
            </a:r>
            <a:r>
              <a:rPr sz="3600" dirty="0">
                <a:solidFill>
                  <a:srgbClr val="40424E"/>
                </a:solidFill>
                <a:latin typeface="Times New Roman" panose="02020603050405020304" pitchFamily="18" charset="0"/>
                <a:cs typeface="Times New Roman" panose="02020603050405020304" pitchFamily="18" charset="0"/>
              </a:rPr>
              <a:t> the</a:t>
            </a:r>
            <a:r>
              <a:rPr sz="3600" spc="23" dirty="0">
                <a:solidFill>
                  <a:srgbClr val="40424E"/>
                </a:solidFill>
                <a:latin typeface="Times New Roman" panose="02020603050405020304" pitchFamily="18" charset="0"/>
                <a:cs typeface="Times New Roman" panose="02020603050405020304" pitchFamily="18" charset="0"/>
              </a:rPr>
              <a:t> </a:t>
            </a:r>
            <a:r>
              <a:rPr sz="3600" spc="-23" dirty="0">
                <a:solidFill>
                  <a:srgbClr val="40424E"/>
                </a:solidFill>
                <a:latin typeface="Times New Roman" panose="02020603050405020304" pitchFamily="18" charset="0"/>
                <a:cs typeface="Times New Roman" panose="02020603050405020304" pitchFamily="18" charset="0"/>
              </a:rPr>
              <a:t>rank</a:t>
            </a:r>
            <a:r>
              <a:rPr sz="3600" spc="8"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of</a:t>
            </a:r>
            <a:r>
              <a:rPr sz="3600"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left</a:t>
            </a:r>
            <a:r>
              <a:rPr sz="3600"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expression. </a:t>
            </a:r>
            <a:r>
              <a:rPr sz="3600" spc="-8" dirty="0">
                <a:solidFill>
                  <a:srgbClr val="40424E"/>
                </a:solidFill>
                <a:latin typeface="Times New Roman" panose="02020603050405020304" pitchFamily="18" charset="0"/>
                <a:cs typeface="Times New Roman" panose="02020603050405020304" pitchFamily="18" charset="0"/>
              </a:rPr>
              <a:t>The</a:t>
            </a:r>
            <a:r>
              <a:rPr sz="3600" spc="23"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value</a:t>
            </a:r>
            <a:r>
              <a:rPr sz="3600"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of</a:t>
            </a:r>
            <a:r>
              <a:rPr sz="3600" dirty="0">
                <a:solidFill>
                  <a:srgbClr val="40424E"/>
                </a:solidFill>
                <a:latin typeface="Times New Roman" panose="02020603050405020304" pitchFamily="18" charset="0"/>
                <a:cs typeface="Times New Roman" panose="02020603050405020304" pitchFamily="18" charset="0"/>
              </a:rPr>
              <a:t> the</a:t>
            </a:r>
            <a:r>
              <a:rPr sz="3600" spc="23"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expression </a:t>
            </a:r>
            <a:r>
              <a:rPr sz="3600" spc="-8" dirty="0">
                <a:solidFill>
                  <a:srgbClr val="40424E"/>
                </a:solidFill>
                <a:latin typeface="Times New Roman" panose="02020603050405020304" pitchFamily="18" charset="0"/>
                <a:cs typeface="Times New Roman" panose="02020603050405020304" pitchFamily="18" charset="0"/>
              </a:rPr>
              <a:t>is</a:t>
            </a:r>
            <a:r>
              <a:rPr sz="3600" spc="8" dirty="0">
                <a:solidFill>
                  <a:srgbClr val="40424E"/>
                </a:solidFill>
                <a:latin typeface="Times New Roman" panose="02020603050405020304" pitchFamily="18" charset="0"/>
                <a:cs typeface="Times New Roman" panose="02020603050405020304" pitchFamily="18" charset="0"/>
              </a:rPr>
              <a:t> </a:t>
            </a:r>
            <a:r>
              <a:rPr sz="3600" dirty="0">
                <a:solidFill>
                  <a:srgbClr val="40424E"/>
                </a:solidFill>
                <a:latin typeface="Times New Roman" panose="02020603050405020304" pitchFamily="18" charset="0"/>
                <a:cs typeface="Times New Roman" panose="02020603050405020304" pitchFamily="18" charset="0"/>
              </a:rPr>
              <a:t>the </a:t>
            </a:r>
            <a:r>
              <a:rPr sz="3600" spc="-594"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value</a:t>
            </a:r>
            <a:r>
              <a:rPr sz="3600" spc="-15"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of</a:t>
            </a:r>
            <a:r>
              <a:rPr sz="3600" spc="15" dirty="0">
                <a:solidFill>
                  <a:srgbClr val="40424E"/>
                </a:solidFill>
                <a:latin typeface="Times New Roman" panose="02020603050405020304" pitchFamily="18" charset="0"/>
                <a:cs typeface="Times New Roman" panose="02020603050405020304" pitchFamily="18" charset="0"/>
              </a:rPr>
              <a:t> </a:t>
            </a:r>
            <a:r>
              <a:rPr sz="3600" dirty="0">
                <a:solidFill>
                  <a:srgbClr val="40424E"/>
                </a:solidFill>
                <a:latin typeface="Times New Roman" panose="02020603050405020304" pitchFamily="18" charset="0"/>
                <a:cs typeface="Times New Roman" panose="02020603050405020304" pitchFamily="18" charset="0"/>
              </a:rPr>
              <a:t>the </a:t>
            </a:r>
            <a:r>
              <a:rPr sz="3600" spc="-8" dirty="0">
                <a:solidFill>
                  <a:srgbClr val="40424E"/>
                </a:solidFill>
                <a:latin typeface="Times New Roman" panose="02020603050405020304" pitchFamily="18" charset="0"/>
                <a:cs typeface="Times New Roman" panose="02020603050405020304" pitchFamily="18" charset="0"/>
              </a:rPr>
              <a:t>right</a:t>
            </a:r>
            <a:r>
              <a:rPr sz="3600" spc="8"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expression</a:t>
            </a:r>
            <a:r>
              <a:rPr sz="3600" spc="-23"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after</a:t>
            </a:r>
            <a:r>
              <a:rPr sz="3600" spc="15" dirty="0">
                <a:solidFill>
                  <a:srgbClr val="40424E"/>
                </a:solidFill>
                <a:latin typeface="Times New Roman" panose="02020603050405020304" pitchFamily="18" charset="0"/>
                <a:cs typeface="Times New Roman" panose="02020603050405020304" pitchFamily="18" charset="0"/>
              </a:rPr>
              <a:t> </a:t>
            </a:r>
            <a:r>
              <a:rPr sz="3600" dirty="0">
                <a:solidFill>
                  <a:srgbClr val="40424E"/>
                </a:solidFill>
                <a:latin typeface="Times New Roman" panose="02020603050405020304" pitchFamily="18" charset="0"/>
                <a:cs typeface="Times New Roman" panose="02020603050405020304" pitchFamily="18" charset="0"/>
              </a:rPr>
              <a:t>the </a:t>
            </a:r>
            <a:r>
              <a:rPr sz="3600" spc="-15" dirty="0">
                <a:solidFill>
                  <a:srgbClr val="40424E"/>
                </a:solidFill>
                <a:latin typeface="Times New Roman" panose="02020603050405020304" pitchFamily="18" charset="0"/>
                <a:cs typeface="Times New Roman" panose="02020603050405020304" pitchFamily="18" charset="0"/>
              </a:rPr>
              <a:t>promotion.</a:t>
            </a:r>
            <a:endParaRPr sz="3600" dirty="0">
              <a:latin typeface="Times New Roman" panose="02020603050405020304" pitchFamily="18" charset="0"/>
              <a:cs typeface="Times New Roman" panose="02020603050405020304" pitchFamily="18" charset="0"/>
            </a:endParaRPr>
          </a:p>
          <a:p>
            <a:pPr marL="1223953" marR="1032529" indent="-559770" algn="just">
              <a:lnSpc>
                <a:spcPts val="2800"/>
              </a:lnSpc>
              <a:spcBef>
                <a:spcPts val="2284"/>
              </a:spcBef>
            </a:pPr>
            <a:r>
              <a:rPr sz="3600" b="1" dirty="0">
                <a:solidFill>
                  <a:srgbClr val="00AFEF"/>
                </a:solidFill>
                <a:latin typeface="Times New Roman" panose="02020603050405020304" pitchFamily="18" charset="0"/>
                <a:cs typeface="Times New Roman" panose="02020603050405020304" pitchFamily="18" charset="0"/>
              </a:rPr>
              <a:t>bool</a:t>
            </a:r>
            <a:r>
              <a:rPr sz="3600" b="1" spc="-53"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15"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char</a:t>
            </a:r>
            <a:r>
              <a:rPr sz="3600" b="1" spc="-23"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8"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short</a:t>
            </a:r>
            <a:r>
              <a:rPr sz="3600" b="1" spc="-38"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int</a:t>
            </a:r>
            <a:r>
              <a:rPr sz="3600" b="1" spc="-30"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8" dirty="0">
                <a:solidFill>
                  <a:srgbClr val="00AFEF"/>
                </a:solidFill>
                <a:latin typeface="Times New Roman" panose="02020603050405020304" pitchFamily="18" charset="0"/>
                <a:cs typeface="Times New Roman" panose="02020603050405020304" pitchFamily="18" charset="0"/>
              </a:rPr>
              <a:t> int</a:t>
            </a:r>
            <a:r>
              <a:rPr sz="3600" b="1" spc="-15"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30" dirty="0">
                <a:solidFill>
                  <a:srgbClr val="00AFEF"/>
                </a:solidFill>
                <a:latin typeface="Times New Roman" panose="02020603050405020304" pitchFamily="18" charset="0"/>
                <a:cs typeface="Times New Roman" panose="02020603050405020304" pitchFamily="18" charset="0"/>
              </a:rPr>
              <a:t> </a:t>
            </a:r>
            <a:r>
              <a:rPr sz="3600" b="1" spc="-8" dirty="0">
                <a:solidFill>
                  <a:srgbClr val="00AFEF"/>
                </a:solidFill>
                <a:latin typeface="Times New Roman" panose="02020603050405020304" pitchFamily="18" charset="0"/>
                <a:cs typeface="Times New Roman" panose="02020603050405020304" pitchFamily="18" charset="0"/>
              </a:rPr>
              <a:t>unsigned</a:t>
            </a:r>
            <a:r>
              <a:rPr sz="3600" b="1" spc="-15" dirty="0">
                <a:solidFill>
                  <a:srgbClr val="00AFEF"/>
                </a:solidFill>
                <a:latin typeface="Times New Roman" panose="02020603050405020304" pitchFamily="18" charset="0"/>
                <a:cs typeface="Times New Roman" panose="02020603050405020304" pitchFamily="18" charset="0"/>
              </a:rPr>
              <a:t> int</a:t>
            </a:r>
            <a:r>
              <a:rPr sz="3600" b="1" spc="-46"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15"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long</a:t>
            </a:r>
            <a:r>
              <a:rPr sz="3600" b="1" spc="-38"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8" dirty="0">
                <a:solidFill>
                  <a:srgbClr val="00AFEF"/>
                </a:solidFill>
                <a:latin typeface="Times New Roman" panose="02020603050405020304" pitchFamily="18" charset="0"/>
                <a:cs typeface="Times New Roman" panose="02020603050405020304" pitchFamily="18" charset="0"/>
              </a:rPr>
              <a:t> unsigned </a:t>
            </a:r>
            <a:r>
              <a:rPr sz="3600" b="1" dirty="0">
                <a:solidFill>
                  <a:srgbClr val="00AFEF"/>
                </a:solidFill>
                <a:latin typeface="Times New Roman" panose="02020603050405020304" pitchFamily="18" charset="0"/>
                <a:cs typeface="Times New Roman" panose="02020603050405020304" pitchFamily="18" charset="0"/>
              </a:rPr>
              <a:t>-&gt; </a:t>
            </a:r>
            <a:r>
              <a:rPr sz="3600" b="1" spc="-601"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long</a:t>
            </a:r>
            <a:r>
              <a:rPr sz="3600" b="1" spc="-46"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long</a:t>
            </a:r>
            <a:r>
              <a:rPr sz="3600" b="1" spc="-38"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8" dirty="0">
                <a:solidFill>
                  <a:srgbClr val="00AFEF"/>
                </a:solidFill>
                <a:latin typeface="Times New Roman" panose="02020603050405020304" pitchFamily="18" charset="0"/>
                <a:cs typeface="Times New Roman" panose="02020603050405020304" pitchFamily="18" charset="0"/>
              </a:rPr>
              <a:t> float</a:t>
            </a:r>
            <a:r>
              <a:rPr sz="3600" b="1" spc="8"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a:t>
            </a:r>
            <a:r>
              <a:rPr sz="3600" b="1" spc="-8" dirty="0">
                <a:solidFill>
                  <a:srgbClr val="00AFEF"/>
                </a:solidFill>
                <a:latin typeface="Times New Roman" panose="02020603050405020304" pitchFamily="18" charset="0"/>
                <a:cs typeface="Times New Roman" panose="02020603050405020304" pitchFamily="18" charset="0"/>
              </a:rPr>
              <a:t> double </a:t>
            </a:r>
            <a:r>
              <a:rPr sz="3600" b="1" dirty="0">
                <a:solidFill>
                  <a:srgbClr val="00AFEF"/>
                </a:solidFill>
                <a:latin typeface="Times New Roman" panose="02020603050405020304" pitchFamily="18" charset="0"/>
                <a:cs typeface="Times New Roman" panose="02020603050405020304" pitchFamily="18" charset="0"/>
              </a:rPr>
              <a:t>-&gt;</a:t>
            </a:r>
            <a:r>
              <a:rPr sz="3600" b="1" spc="-46"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long</a:t>
            </a:r>
            <a:r>
              <a:rPr sz="3600" b="1" spc="-38" dirty="0">
                <a:solidFill>
                  <a:srgbClr val="00AFEF"/>
                </a:solidFill>
                <a:latin typeface="Times New Roman" panose="02020603050405020304" pitchFamily="18" charset="0"/>
                <a:cs typeface="Times New Roman" panose="02020603050405020304" pitchFamily="18" charset="0"/>
              </a:rPr>
              <a:t> </a:t>
            </a:r>
            <a:r>
              <a:rPr sz="3600" b="1" spc="-8" dirty="0">
                <a:solidFill>
                  <a:srgbClr val="00AFEF"/>
                </a:solidFill>
                <a:latin typeface="Times New Roman" panose="02020603050405020304" pitchFamily="18" charset="0"/>
                <a:cs typeface="Times New Roman" panose="02020603050405020304" pitchFamily="18" charset="0"/>
              </a:rPr>
              <a:t>double</a:t>
            </a:r>
            <a:endParaRPr sz="3600" dirty="0">
              <a:latin typeface="Times New Roman" panose="02020603050405020304" pitchFamily="18" charset="0"/>
              <a:cs typeface="Times New Roman" panose="02020603050405020304" pitchFamily="18" charset="0"/>
            </a:endParaRPr>
          </a:p>
          <a:p>
            <a:pPr marL="1047998" indent="-287136" algn="just">
              <a:spcBef>
                <a:spcPts val="1644"/>
              </a:spcBef>
              <a:buSzPct val="94444"/>
              <a:buAutoNum type="arabicParenR" startAt="2"/>
              <a:tabLst>
                <a:tab pos="1048964" algn="l"/>
              </a:tabLst>
            </a:pPr>
            <a:r>
              <a:rPr sz="3600" b="1" spc="-8" dirty="0">
                <a:solidFill>
                  <a:srgbClr val="40424E"/>
                </a:solidFill>
                <a:latin typeface="Times New Roman" panose="02020603050405020304" pitchFamily="18" charset="0"/>
                <a:cs typeface="Times New Roman" panose="02020603050405020304" pitchFamily="18" charset="0"/>
              </a:rPr>
              <a:t>Demotion</a:t>
            </a:r>
            <a:r>
              <a:rPr lang="en-US" sz="3600" b="1" spc="-8" dirty="0">
                <a:solidFill>
                  <a:srgbClr val="40424E"/>
                </a:solidFill>
                <a:latin typeface="Times New Roman" panose="02020603050405020304" pitchFamily="18" charset="0"/>
                <a:cs typeface="Times New Roman" panose="02020603050405020304" pitchFamily="18" charset="0"/>
              </a:rPr>
              <a:t> (</a:t>
            </a:r>
            <a:r>
              <a:rPr lang="en-US" sz="3600" b="1" spc="-5" dirty="0">
                <a:solidFill>
                  <a:srgbClr val="001F5F"/>
                </a:solidFill>
                <a:latin typeface="Times New Roman"/>
                <a:cs typeface="Times New Roman"/>
              </a:rPr>
              <a:t>Big</a:t>
            </a:r>
            <a:r>
              <a:rPr lang="en-US" sz="3600" b="1" spc="5" dirty="0">
                <a:solidFill>
                  <a:srgbClr val="001F5F"/>
                </a:solidFill>
                <a:latin typeface="Times New Roman"/>
                <a:cs typeface="Times New Roman"/>
              </a:rPr>
              <a:t> </a:t>
            </a:r>
            <a:r>
              <a:rPr lang="en-US" sz="3600" b="1" spc="-10" dirty="0">
                <a:solidFill>
                  <a:srgbClr val="001F5F"/>
                </a:solidFill>
                <a:latin typeface="Times New Roman"/>
                <a:cs typeface="Times New Roman"/>
              </a:rPr>
              <a:t>size</a:t>
            </a:r>
            <a:r>
              <a:rPr lang="en-US" sz="3600" b="1" spc="10" dirty="0">
                <a:solidFill>
                  <a:srgbClr val="001F5F"/>
                </a:solidFill>
                <a:latin typeface="Times New Roman"/>
                <a:cs typeface="Times New Roman"/>
              </a:rPr>
              <a:t> </a:t>
            </a:r>
            <a:r>
              <a:rPr lang="en-US" sz="3600" b="1" spc="-5" dirty="0">
                <a:solidFill>
                  <a:srgbClr val="001F5F"/>
                </a:solidFill>
                <a:latin typeface="Times New Roman"/>
                <a:cs typeface="Times New Roman"/>
              </a:rPr>
              <a:t>to</a:t>
            </a:r>
            <a:r>
              <a:rPr lang="en-US" sz="3600" b="1" spc="5" dirty="0">
                <a:solidFill>
                  <a:srgbClr val="001F5F"/>
                </a:solidFill>
                <a:latin typeface="Times New Roman"/>
                <a:cs typeface="Times New Roman"/>
              </a:rPr>
              <a:t> </a:t>
            </a:r>
            <a:r>
              <a:rPr lang="en-US" sz="3600" b="1" spc="-5" dirty="0">
                <a:solidFill>
                  <a:srgbClr val="001F5F"/>
                </a:solidFill>
                <a:latin typeface="Times New Roman"/>
                <a:cs typeface="Times New Roman"/>
              </a:rPr>
              <a:t>small </a:t>
            </a:r>
            <a:r>
              <a:rPr lang="en-US" sz="3600" b="1" spc="-10" dirty="0">
                <a:solidFill>
                  <a:srgbClr val="001F5F"/>
                </a:solidFill>
                <a:latin typeface="Times New Roman"/>
                <a:cs typeface="Times New Roman"/>
              </a:rPr>
              <a:t>size</a:t>
            </a:r>
            <a:r>
              <a:rPr lang="en-US" sz="3600" b="1" spc="-5" dirty="0">
                <a:solidFill>
                  <a:srgbClr val="001F5F"/>
                </a:solidFill>
                <a:latin typeface="Times New Roman"/>
                <a:cs typeface="Times New Roman"/>
              </a:rPr>
              <a:t> </a:t>
            </a:r>
            <a:r>
              <a:rPr lang="en-US" sz="3600" b="1" dirty="0">
                <a:solidFill>
                  <a:srgbClr val="001F5F"/>
                </a:solidFill>
                <a:latin typeface="Times New Roman"/>
                <a:cs typeface="Times New Roman"/>
              </a:rPr>
              <a:t>type)</a:t>
            </a:r>
            <a:endParaRPr sz="3600" dirty="0">
              <a:latin typeface="Times New Roman" panose="02020603050405020304" pitchFamily="18" charset="0"/>
              <a:cs typeface="Times New Roman" panose="02020603050405020304" pitchFamily="18" charset="0"/>
            </a:endParaRPr>
          </a:p>
          <a:p>
            <a:pPr marL="761829" marR="1982881" algn="just">
              <a:lnSpc>
                <a:spcPct val="95000"/>
              </a:lnSpc>
              <a:spcBef>
                <a:spcPts val="167"/>
              </a:spcBef>
            </a:pPr>
            <a:r>
              <a:rPr sz="3600" spc="-8" dirty="0">
                <a:solidFill>
                  <a:srgbClr val="40424E"/>
                </a:solidFill>
                <a:latin typeface="Times New Roman" panose="02020603050405020304" pitchFamily="18" charset="0"/>
                <a:cs typeface="Times New Roman" panose="02020603050405020304" pitchFamily="18" charset="0"/>
              </a:rPr>
              <a:t>Demotion </a:t>
            </a:r>
            <a:r>
              <a:rPr sz="3600" spc="-23" dirty="0">
                <a:solidFill>
                  <a:srgbClr val="40424E"/>
                </a:solidFill>
                <a:latin typeface="Times New Roman" panose="02020603050405020304" pitchFamily="18" charset="0"/>
                <a:cs typeface="Times New Roman" panose="02020603050405020304" pitchFamily="18" charset="0"/>
              </a:rPr>
              <a:t>may </a:t>
            </a:r>
            <a:r>
              <a:rPr sz="3600" spc="-8" dirty="0">
                <a:solidFill>
                  <a:srgbClr val="40424E"/>
                </a:solidFill>
                <a:latin typeface="Times New Roman" panose="02020603050405020304" pitchFamily="18" charset="0"/>
                <a:cs typeface="Times New Roman" panose="02020603050405020304" pitchFamily="18" charset="0"/>
              </a:rPr>
              <a:t>or </a:t>
            </a:r>
            <a:r>
              <a:rPr sz="3600" spc="-23" dirty="0">
                <a:solidFill>
                  <a:srgbClr val="40424E"/>
                </a:solidFill>
                <a:latin typeface="Times New Roman" panose="02020603050405020304" pitchFamily="18" charset="0"/>
                <a:cs typeface="Times New Roman" panose="02020603050405020304" pitchFamily="18" charset="0"/>
              </a:rPr>
              <a:t>may </a:t>
            </a:r>
            <a:r>
              <a:rPr sz="3600" spc="-8" dirty="0">
                <a:solidFill>
                  <a:srgbClr val="40424E"/>
                </a:solidFill>
                <a:latin typeface="Times New Roman" panose="02020603050405020304" pitchFamily="18" charset="0"/>
                <a:cs typeface="Times New Roman" panose="02020603050405020304" pitchFamily="18" charset="0"/>
              </a:rPr>
              <a:t>not </a:t>
            </a:r>
            <a:r>
              <a:rPr sz="3600" spc="-23" dirty="0">
                <a:solidFill>
                  <a:srgbClr val="40424E"/>
                </a:solidFill>
                <a:latin typeface="Times New Roman" panose="02020603050405020304" pitchFamily="18" charset="0"/>
                <a:cs typeface="Times New Roman" panose="02020603050405020304" pitchFamily="18" charset="0"/>
              </a:rPr>
              <a:t>create </a:t>
            </a:r>
            <a:r>
              <a:rPr sz="3600" spc="-15" dirty="0">
                <a:solidFill>
                  <a:srgbClr val="40424E"/>
                </a:solidFill>
                <a:latin typeface="Times New Roman" panose="02020603050405020304" pitchFamily="18" charset="0"/>
                <a:cs typeface="Times New Roman" panose="02020603050405020304" pitchFamily="18" charset="0"/>
              </a:rPr>
              <a:t>problems. </a:t>
            </a:r>
            <a:r>
              <a:rPr sz="3600" dirty="0">
                <a:solidFill>
                  <a:srgbClr val="40424E"/>
                </a:solidFill>
                <a:latin typeface="Times New Roman" panose="02020603050405020304" pitchFamily="18" charset="0"/>
                <a:cs typeface="Times New Roman" panose="02020603050405020304" pitchFamily="18" charset="0"/>
              </a:rPr>
              <a:t>If the </a:t>
            </a:r>
            <a:r>
              <a:rPr sz="3600" spc="-23" dirty="0">
                <a:solidFill>
                  <a:srgbClr val="40424E"/>
                </a:solidFill>
                <a:latin typeface="Times New Roman" panose="02020603050405020304" pitchFamily="18" charset="0"/>
                <a:cs typeface="Times New Roman" panose="02020603050405020304" pitchFamily="18" charset="0"/>
              </a:rPr>
              <a:t>size </a:t>
            </a:r>
            <a:r>
              <a:rPr sz="3600" spc="-8" dirty="0">
                <a:solidFill>
                  <a:srgbClr val="40424E"/>
                </a:solidFill>
                <a:latin typeface="Times New Roman" panose="02020603050405020304" pitchFamily="18" charset="0"/>
                <a:cs typeface="Times New Roman" panose="02020603050405020304" pitchFamily="18" charset="0"/>
              </a:rPr>
              <a:t>of </a:t>
            </a:r>
            <a:r>
              <a:rPr sz="3600" dirty="0">
                <a:solidFill>
                  <a:srgbClr val="40424E"/>
                </a:solidFill>
                <a:latin typeface="Times New Roman" panose="02020603050405020304" pitchFamily="18" charset="0"/>
                <a:cs typeface="Times New Roman" panose="02020603050405020304" pitchFamily="18" charset="0"/>
              </a:rPr>
              <a:t>the </a:t>
            </a:r>
            <a:r>
              <a:rPr sz="3600" spc="8" dirty="0">
                <a:solidFill>
                  <a:srgbClr val="40424E"/>
                </a:solidFill>
                <a:latin typeface="Times New Roman" panose="02020603050405020304" pitchFamily="18" charset="0"/>
                <a:cs typeface="Times New Roman" panose="02020603050405020304" pitchFamily="18" charset="0"/>
              </a:rPr>
              <a:t> </a:t>
            </a:r>
            <a:r>
              <a:rPr sz="3600" spc="-8" dirty="0">
                <a:solidFill>
                  <a:srgbClr val="40424E"/>
                </a:solidFill>
                <a:latin typeface="Times New Roman" panose="02020603050405020304" pitchFamily="18" charset="0"/>
                <a:cs typeface="Times New Roman" panose="02020603050405020304" pitchFamily="18" charset="0"/>
              </a:rPr>
              <a:t>variable of </a:t>
            </a:r>
            <a:r>
              <a:rPr sz="3600" dirty="0">
                <a:solidFill>
                  <a:srgbClr val="40424E"/>
                </a:solidFill>
                <a:latin typeface="Times New Roman" panose="02020603050405020304" pitchFamily="18" charset="0"/>
                <a:cs typeface="Times New Roman" panose="02020603050405020304" pitchFamily="18" charset="0"/>
              </a:rPr>
              <a:t>the </a:t>
            </a:r>
            <a:r>
              <a:rPr sz="3600" spc="-8" dirty="0">
                <a:solidFill>
                  <a:srgbClr val="40424E"/>
                </a:solidFill>
                <a:latin typeface="Times New Roman" panose="02020603050405020304" pitchFamily="18" charset="0"/>
                <a:cs typeface="Times New Roman" panose="02020603050405020304" pitchFamily="18" charset="0"/>
              </a:rPr>
              <a:t>left </a:t>
            </a:r>
            <a:r>
              <a:rPr sz="3600" spc="-15" dirty="0">
                <a:solidFill>
                  <a:srgbClr val="40424E"/>
                </a:solidFill>
                <a:latin typeface="Times New Roman" panose="02020603050405020304" pitchFamily="18" charset="0"/>
                <a:cs typeface="Times New Roman" panose="02020603050405020304" pitchFamily="18" charset="0"/>
              </a:rPr>
              <a:t>expression can accommodate </a:t>
            </a:r>
            <a:r>
              <a:rPr sz="3600" dirty="0">
                <a:solidFill>
                  <a:srgbClr val="40424E"/>
                </a:solidFill>
                <a:latin typeface="Times New Roman" panose="02020603050405020304" pitchFamily="18" charset="0"/>
                <a:cs typeface="Times New Roman" panose="02020603050405020304" pitchFamily="18" charset="0"/>
              </a:rPr>
              <a:t>the </a:t>
            </a:r>
            <a:r>
              <a:rPr sz="3600" spc="-8" dirty="0">
                <a:solidFill>
                  <a:srgbClr val="40424E"/>
                </a:solidFill>
                <a:latin typeface="Times New Roman" panose="02020603050405020304" pitchFamily="18" charset="0"/>
                <a:cs typeface="Times New Roman" panose="02020603050405020304" pitchFamily="18" charset="0"/>
              </a:rPr>
              <a:t>value of </a:t>
            </a:r>
            <a:r>
              <a:rPr sz="3600" spc="-601" dirty="0">
                <a:solidFill>
                  <a:srgbClr val="40424E"/>
                </a:solidFill>
                <a:latin typeface="Times New Roman" panose="02020603050405020304" pitchFamily="18" charset="0"/>
                <a:cs typeface="Times New Roman" panose="02020603050405020304" pitchFamily="18" charset="0"/>
              </a:rPr>
              <a:t> </a:t>
            </a:r>
            <a:r>
              <a:rPr sz="3600" dirty="0">
                <a:solidFill>
                  <a:srgbClr val="40424E"/>
                </a:solidFill>
                <a:latin typeface="Times New Roman" panose="02020603050405020304" pitchFamily="18" charset="0"/>
                <a:cs typeface="Times New Roman" panose="02020603050405020304" pitchFamily="18" charset="0"/>
              </a:rPr>
              <a:t>the </a:t>
            </a:r>
            <a:r>
              <a:rPr sz="3600" spc="-15" dirty="0">
                <a:solidFill>
                  <a:srgbClr val="40424E"/>
                </a:solidFill>
                <a:latin typeface="Times New Roman" panose="02020603050405020304" pitchFamily="18" charset="0"/>
                <a:cs typeface="Times New Roman" panose="02020603050405020304" pitchFamily="18" charset="0"/>
              </a:rPr>
              <a:t>expression, </a:t>
            </a:r>
            <a:r>
              <a:rPr sz="3600" spc="-8" dirty="0">
                <a:solidFill>
                  <a:srgbClr val="40424E"/>
                </a:solidFill>
                <a:latin typeface="Times New Roman" panose="02020603050405020304" pitchFamily="18" charset="0"/>
                <a:cs typeface="Times New Roman" panose="02020603050405020304" pitchFamily="18" charset="0"/>
              </a:rPr>
              <a:t>no </a:t>
            </a:r>
            <a:r>
              <a:rPr sz="3600" spc="-15" dirty="0">
                <a:solidFill>
                  <a:srgbClr val="40424E"/>
                </a:solidFill>
                <a:latin typeface="Times New Roman" panose="02020603050405020304" pitchFamily="18" charset="0"/>
                <a:cs typeface="Times New Roman" panose="02020603050405020304" pitchFamily="18" charset="0"/>
              </a:rPr>
              <a:t>problem </a:t>
            </a:r>
            <a:r>
              <a:rPr sz="3600" spc="-8" dirty="0">
                <a:solidFill>
                  <a:srgbClr val="40424E"/>
                </a:solidFill>
                <a:latin typeface="Times New Roman" panose="02020603050405020304" pitchFamily="18" charset="0"/>
                <a:cs typeface="Times New Roman" panose="02020603050405020304" pitchFamily="18" charset="0"/>
              </a:rPr>
              <a:t>arises but </a:t>
            </a:r>
            <a:r>
              <a:rPr sz="3600" dirty="0">
                <a:solidFill>
                  <a:srgbClr val="40424E"/>
                </a:solidFill>
                <a:latin typeface="Times New Roman" panose="02020603050405020304" pitchFamily="18" charset="0"/>
                <a:cs typeface="Times New Roman" panose="02020603050405020304" pitchFamily="18" charset="0"/>
              </a:rPr>
              <a:t>the </a:t>
            </a:r>
            <a:r>
              <a:rPr sz="3600" spc="-15" dirty="0">
                <a:solidFill>
                  <a:srgbClr val="40424E"/>
                </a:solidFill>
                <a:latin typeface="Times New Roman" panose="02020603050405020304" pitchFamily="18" charset="0"/>
                <a:cs typeface="Times New Roman" panose="02020603050405020304" pitchFamily="18" charset="0"/>
              </a:rPr>
              <a:t>results </a:t>
            </a:r>
            <a:r>
              <a:rPr sz="3600" spc="-8" dirty="0">
                <a:solidFill>
                  <a:srgbClr val="40424E"/>
                </a:solidFill>
                <a:latin typeface="Times New Roman" panose="02020603050405020304" pitchFamily="18" charset="0"/>
                <a:cs typeface="Times New Roman" panose="02020603050405020304" pitchFamily="18" charset="0"/>
              </a:rPr>
              <a:t>can be </a:t>
            </a:r>
            <a:r>
              <a:rPr sz="3600" dirty="0">
                <a:solidFill>
                  <a:srgbClr val="40424E"/>
                </a:solidFill>
                <a:latin typeface="Times New Roman" panose="02020603050405020304" pitchFamily="18" charset="0"/>
                <a:cs typeface="Times New Roman" panose="02020603050405020304" pitchFamily="18" charset="0"/>
              </a:rPr>
              <a:t>a </a:t>
            </a:r>
            <a:r>
              <a:rPr sz="3600" spc="-8" dirty="0">
                <a:solidFill>
                  <a:srgbClr val="40424E"/>
                </a:solidFill>
                <a:latin typeface="Times New Roman" panose="02020603050405020304" pitchFamily="18" charset="0"/>
                <a:cs typeface="Times New Roman" panose="02020603050405020304" pitchFamily="18" charset="0"/>
              </a:rPr>
              <a:t>bit </a:t>
            </a:r>
            <a:r>
              <a:rPr sz="3600" spc="-601" dirty="0">
                <a:solidFill>
                  <a:srgbClr val="40424E"/>
                </a:solidFill>
                <a:latin typeface="Times New Roman" panose="02020603050405020304" pitchFamily="18" charset="0"/>
                <a:cs typeface="Times New Roman" panose="02020603050405020304" pitchFamily="18" charset="0"/>
              </a:rPr>
              <a:t> </a:t>
            </a:r>
            <a:r>
              <a:rPr sz="3600" spc="-23" dirty="0">
                <a:solidFill>
                  <a:srgbClr val="40424E"/>
                </a:solidFill>
                <a:latin typeface="Times New Roman" panose="02020603050405020304" pitchFamily="18" charset="0"/>
                <a:cs typeface="Times New Roman" panose="02020603050405020304" pitchFamily="18" charset="0"/>
              </a:rPr>
              <a:t>different</a:t>
            </a:r>
            <a:r>
              <a:rPr sz="3600" spc="-8" dirty="0">
                <a:solidFill>
                  <a:srgbClr val="40424E"/>
                </a:solidFill>
                <a:latin typeface="Times New Roman" panose="02020603050405020304" pitchFamily="18" charset="0"/>
                <a:cs typeface="Times New Roman" panose="02020603050405020304" pitchFamily="18" charset="0"/>
              </a:rPr>
              <a:t> </a:t>
            </a:r>
            <a:r>
              <a:rPr sz="3600" spc="-15" dirty="0">
                <a:solidFill>
                  <a:srgbClr val="40424E"/>
                </a:solidFill>
                <a:latin typeface="Times New Roman" panose="02020603050405020304" pitchFamily="18" charset="0"/>
                <a:cs typeface="Times New Roman" panose="02020603050405020304" pitchFamily="18" charset="0"/>
              </a:rPr>
              <a:t>from</a:t>
            </a:r>
            <a:r>
              <a:rPr sz="3600" spc="-8" dirty="0">
                <a:solidFill>
                  <a:srgbClr val="40424E"/>
                </a:solidFill>
                <a:latin typeface="Times New Roman" panose="02020603050405020304" pitchFamily="18" charset="0"/>
                <a:cs typeface="Times New Roman" panose="02020603050405020304" pitchFamily="18" charset="0"/>
              </a:rPr>
              <a:t> </a:t>
            </a:r>
            <a:r>
              <a:rPr sz="3600" dirty="0">
                <a:solidFill>
                  <a:srgbClr val="40424E"/>
                </a:solidFill>
                <a:latin typeface="Times New Roman" panose="02020603050405020304" pitchFamily="18" charset="0"/>
                <a:cs typeface="Times New Roman" panose="02020603050405020304" pitchFamily="18" charset="0"/>
              </a:rPr>
              <a:t>those </a:t>
            </a:r>
            <a:r>
              <a:rPr sz="3600" spc="-15" dirty="0">
                <a:solidFill>
                  <a:srgbClr val="40424E"/>
                </a:solidFill>
                <a:latin typeface="Times New Roman" panose="02020603050405020304" pitchFamily="18" charset="0"/>
                <a:cs typeface="Times New Roman" panose="02020603050405020304" pitchFamily="18" charset="0"/>
              </a:rPr>
              <a:t>expected.</a:t>
            </a:r>
            <a:endParaRPr sz="3600" dirty="0">
              <a:latin typeface="Times New Roman" panose="02020603050405020304" pitchFamily="18" charset="0"/>
              <a:cs typeface="Times New Roman" panose="02020603050405020304" pitchFamily="18" charset="0"/>
            </a:endParaRPr>
          </a:p>
          <a:p>
            <a:pPr marL="4520698" algn="just">
              <a:lnSpc>
                <a:spcPts val="2124"/>
              </a:lnSpc>
            </a:pPr>
            <a:endParaRPr lang="en-US" sz="3600" b="1" dirty="0">
              <a:solidFill>
                <a:srgbClr val="00AFEF"/>
              </a:solidFill>
              <a:latin typeface="Times New Roman" panose="02020603050405020304" pitchFamily="18" charset="0"/>
              <a:cs typeface="Times New Roman" panose="02020603050405020304" pitchFamily="18" charset="0"/>
            </a:endParaRPr>
          </a:p>
          <a:p>
            <a:pPr marL="4520698" algn="just">
              <a:lnSpc>
                <a:spcPts val="2124"/>
              </a:lnSpc>
            </a:pPr>
            <a:r>
              <a:rPr sz="3600" b="1" dirty="0">
                <a:solidFill>
                  <a:srgbClr val="00AFEF"/>
                </a:solidFill>
                <a:latin typeface="Times New Roman" panose="02020603050405020304" pitchFamily="18" charset="0"/>
                <a:cs typeface="Times New Roman" panose="02020603050405020304" pitchFamily="18" charset="0"/>
              </a:rPr>
              <a:t>Ex:</a:t>
            </a:r>
            <a:r>
              <a:rPr sz="3600" b="1" spc="-15"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int</a:t>
            </a:r>
            <a:r>
              <a:rPr sz="3600" b="1" spc="-61"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-&gt; short</a:t>
            </a:r>
            <a:r>
              <a:rPr sz="3600" b="1" spc="-61" dirty="0">
                <a:solidFill>
                  <a:srgbClr val="00AFEF"/>
                </a:solidFill>
                <a:latin typeface="Times New Roman" panose="02020603050405020304" pitchFamily="18" charset="0"/>
                <a:cs typeface="Times New Roman" panose="02020603050405020304" pitchFamily="18" charset="0"/>
              </a:rPr>
              <a:t> </a:t>
            </a:r>
            <a:r>
              <a:rPr sz="3600" b="1" spc="-8" dirty="0">
                <a:solidFill>
                  <a:srgbClr val="00AFEF"/>
                </a:solidFill>
                <a:latin typeface="Times New Roman" panose="02020603050405020304" pitchFamily="18" charset="0"/>
                <a:cs typeface="Times New Roman" panose="02020603050405020304" pitchFamily="18" charset="0"/>
              </a:rPr>
              <a:t>int-&gt;</a:t>
            </a:r>
            <a:r>
              <a:rPr sz="3600" b="1" spc="-30" dirty="0">
                <a:solidFill>
                  <a:srgbClr val="00AFEF"/>
                </a:solidFill>
                <a:latin typeface="Times New Roman" panose="02020603050405020304" pitchFamily="18" charset="0"/>
                <a:cs typeface="Times New Roman" panose="02020603050405020304" pitchFamily="18" charset="0"/>
              </a:rPr>
              <a:t> </a:t>
            </a:r>
            <a:r>
              <a:rPr sz="3600" b="1" dirty="0">
                <a:solidFill>
                  <a:srgbClr val="00AFEF"/>
                </a:solidFill>
                <a:latin typeface="Times New Roman" panose="02020603050405020304" pitchFamily="18" charset="0"/>
                <a:cs typeface="Times New Roman" panose="02020603050405020304" pitchFamily="18" charset="0"/>
              </a:rPr>
              <a:t>char</a:t>
            </a:r>
            <a:endParaRPr sz="3600" dirty="0">
              <a:latin typeface="Times New Roman" panose="02020603050405020304" pitchFamily="18" charset="0"/>
              <a:cs typeface="Times New Roman" panose="02020603050405020304" pitchFamily="18" charset="0"/>
            </a:endParaRPr>
          </a:p>
          <a:p>
            <a:pPr marR="6621528" algn="ctr">
              <a:spcBef>
                <a:spcPts val="1226"/>
              </a:spcBef>
            </a:pPr>
            <a:endParaRPr sz="1827" dirty="0">
              <a:latin typeface="Calibri"/>
              <a:cs typeface="Calibri"/>
            </a:endParaRPr>
          </a:p>
        </p:txBody>
      </p:sp>
      <p:pic>
        <p:nvPicPr>
          <p:cNvPr id="4" name="object 4"/>
          <p:cNvPicPr/>
          <p:nvPr/>
        </p:nvPicPr>
        <p:blipFill>
          <a:blip r:embed="rId2" cstate="print"/>
          <a:stretch>
            <a:fillRect/>
          </a:stretch>
        </p:blipFill>
        <p:spPr>
          <a:xfrm>
            <a:off x="1244013" y="2222769"/>
            <a:ext cx="4686843" cy="7324933"/>
          </a:xfrm>
          <a:prstGeom prst="rect">
            <a:avLst/>
          </a:prstGeom>
        </p:spPr>
      </p:pic>
      <p:sp>
        <p:nvSpPr>
          <p:cNvPr id="5" name="object 5"/>
          <p:cNvSpPr/>
          <p:nvPr/>
        </p:nvSpPr>
        <p:spPr>
          <a:xfrm>
            <a:off x="920632" y="2356183"/>
            <a:ext cx="217521" cy="7192680"/>
          </a:xfrm>
          <a:custGeom>
            <a:avLst/>
            <a:gdLst/>
            <a:ahLst/>
            <a:cxnLst/>
            <a:rect l="l" t="t" r="r" b="b"/>
            <a:pathLst>
              <a:path w="142875" h="4724400">
                <a:moveTo>
                  <a:pt x="47624" y="4581436"/>
                </a:moveTo>
                <a:lnTo>
                  <a:pt x="0" y="4581436"/>
                </a:lnTo>
                <a:lnTo>
                  <a:pt x="71437" y="4724311"/>
                </a:lnTo>
                <a:lnTo>
                  <a:pt x="130968" y="4605248"/>
                </a:lnTo>
                <a:lnTo>
                  <a:pt x="47624" y="4605248"/>
                </a:lnTo>
                <a:lnTo>
                  <a:pt x="47624" y="4581436"/>
                </a:lnTo>
                <a:close/>
              </a:path>
              <a:path w="142875" h="4724400">
                <a:moveTo>
                  <a:pt x="95249" y="0"/>
                </a:moveTo>
                <a:lnTo>
                  <a:pt x="47624" y="0"/>
                </a:lnTo>
                <a:lnTo>
                  <a:pt x="47624" y="4605248"/>
                </a:lnTo>
                <a:lnTo>
                  <a:pt x="95249" y="4605248"/>
                </a:lnTo>
                <a:lnTo>
                  <a:pt x="95249" y="0"/>
                </a:lnTo>
                <a:close/>
              </a:path>
              <a:path w="142875" h="4724400">
                <a:moveTo>
                  <a:pt x="142874" y="4581436"/>
                </a:moveTo>
                <a:lnTo>
                  <a:pt x="95249" y="4581436"/>
                </a:lnTo>
                <a:lnTo>
                  <a:pt x="95249" y="4605248"/>
                </a:lnTo>
                <a:lnTo>
                  <a:pt x="130968" y="4605248"/>
                </a:lnTo>
                <a:lnTo>
                  <a:pt x="142874" y="4581436"/>
                </a:lnTo>
                <a:close/>
              </a:path>
            </a:pathLst>
          </a:custGeom>
          <a:solidFill>
            <a:srgbClr val="5B9BD4"/>
          </a:solidFill>
        </p:spPr>
        <p:txBody>
          <a:bodyPr wrap="square" lIns="0" tIns="0" rIns="0" bIns="0" rtlCol="0"/>
          <a:lstStyle/>
          <a:p>
            <a:endParaRPr sz="4070"/>
          </a:p>
        </p:txBody>
      </p:sp>
      <p:sp>
        <p:nvSpPr>
          <p:cNvPr id="6" name="object 6"/>
          <p:cNvSpPr txBox="1"/>
          <p:nvPr/>
        </p:nvSpPr>
        <p:spPr>
          <a:xfrm>
            <a:off x="426797" y="3722211"/>
            <a:ext cx="626646" cy="2791031"/>
          </a:xfrm>
          <a:prstGeom prst="rect">
            <a:avLst/>
          </a:prstGeom>
        </p:spPr>
        <p:txBody>
          <a:bodyPr vert="vert" wrap="square" lIns="0" tIns="0" rIns="0" bIns="0" rtlCol="0">
            <a:spAutoFit/>
          </a:bodyPr>
          <a:lstStyle/>
          <a:p>
            <a:pPr marL="19336">
              <a:lnSpc>
                <a:spcPts val="4788"/>
              </a:lnSpc>
            </a:pPr>
            <a:r>
              <a:rPr sz="4872" b="1" spc="-8" dirty="0">
                <a:solidFill>
                  <a:srgbClr val="00AFEF"/>
                </a:solidFill>
                <a:latin typeface="Calibri"/>
                <a:cs typeface="Calibri"/>
              </a:rPr>
              <a:t>promotion</a:t>
            </a:r>
            <a:endParaRPr sz="4872">
              <a:latin typeface="Calibri"/>
              <a:cs typeface="Calibri"/>
            </a:endParaRPr>
          </a:p>
        </p:txBody>
      </p:sp>
      <p:sp>
        <p:nvSpPr>
          <p:cNvPr id="7" name="object 7"/>
          <p:cNvSpPr/>
          <p:nvPr/>
        </p:nvSpPr>
        <p:spPr>
          <a:xfrm>
            <a:off x="6157463" y="2214651"/>
            <a:ext cx="217521" cy="7247785"/>
          </a:xfrm>
          <a:custGeom>
            <a:avLst/>
            <a:gdLst/>
            <a:ahLst/>
            <a:cxnLst/>
            <a:rect l="l" t="t" r="r" b="b"/>
            <a:pathLst>
              <a:path w="142875" h="4760595">
                <a:moveTo>
                  <a:pt x="95250" y="118999"/>
                </a:moveTo>
                <a:lnTo>
                  <a:pt x="47625" y="118999"/>
                </a:lnTo>
                <a:lnTo>
                  <a:pt x="47498" y="4760366"/>
                </a:lnTo>
                <a:lnTo>
                  <a:pt x="95123" y="4760366"/>
                </a:lnTo>
                <a:lnTo>
                  <a:pt x="95250" y="118999"/>
                </a:lnTo>
                <a:close/>
              </a:path>
              <a:path w="142875" h="4760595">
                <a:moveTo>
                  <a:pt x="71374" y="0"/>
                </a:moveTo>
                <a:lnTo>
                  <a:pt x="0" y="142875"/>
                </a:lnTo>
                <a:lnTo>
                  <a:pt x="47624" y="142875"/>
                </a:lnTo>
                <a:lnTo>
                  <a:pt x="47625" y="118999"/>
                </a:lnTo>
                <a:lnTo>
                  <a:pt x="130926" y="118999"/>
                </a:lnTo>
                <a:lnTo>
                  <a:pt x="71374" y="0"/>
                </a:lnTo>
                <a:close/>
              </a:path>
              <a:path w="142875" h="4760595">
                <a:moveTo>
                  <a:pt x="130926" y="118999"/>
                </a:moveTo>
                <a:lnTo>
                  <a:pt x="95250" y="118999"/>
                </a:lnTo>
                <a:lnTo>
                  <a:pt x="95249" y="142875"/>
                </a:lnTo>
                <a:lnTo>
                  <a:pt x="142875" y="142875"/>
                </a:lnTo>
                <a:lnTo>
                  <a:pt x="130926" y="118999"/>
                </a:lnTo>
                <a:close/>
              </a:path>
            </a:pathLst>
          </a:custGeom>
          <a:solidFill>
            <a:srgbClr val="5B9BD4"/>
          </a:solidFill>
        </p:spPr>
        <p:txBody>
          <a:bodyPr wrap="square" lIns="0" tIns="0" rIns="0" bIns="0" rtlCol="0"/>
          <a:lstStyle/>
          <a:p>
            <a:endParaRPr sz="4070"/>
          </a:p>
        </p:txBody>
      </p:sp>
      <p:sp>
        <p:nvSpPr>
          <p:cNvPr id="8" name="object 8"/>
          <p:cNvSpPr txBox="1"/>
          <p:nvPr/>
        </p:nvSpPr>
        <p:spPr>
          <a:xfrm>
            <a:off x="6397496" y="3954233"/>
            <a:ext cx="626646" cy="2612180"/>
          </a:xfrm>
          <a:prstGeom prst="rect">
            <a:avLst/>
          </a:prstGeom>
        </p:spPr>
        <p:txBody>
          <a:bodyPr vert="vert" wrap="square" lIns="0" tIns="0" rIns="0" bIns="0" rtlCol="0">
            <a:spAutoFit/>
          </a:bodyPr>
          <a:lstStyle/>
          <a:p>
            <a:pPr marL="19336">
              <a:lnSpc>
                <a:spcPts val="4788"/>
              </a:lnSpc>
            </a:pPr>
            <a:r>
              <a:rPr sz="4872" b="1" spc="-8" dirty="0">
                <a:solidFill>
                  <a:srgbClr val="00AFEF"/>
                </a:solidFill>
                <a:latin typeface="Calibri"/>
                <a:cs typeface="Calibri"/>
              </a:rPr>
              <a:t>De</a:t>
            </a:r>
            <a:r>
              <a:rPr sz="4872" b="1" spc="-23" dirty="0">
                <a:solidFill>
                  <a:srgbClr val="00AFEF"/>
                </a:solidFill>
                <a:latin typeface="Calibri"/>
                <a:cs typeface="Calibri"/>
              </a:rPr>
              <a:t>m</a:t>
            </a:r>
            <a:r>
              <a:rPr sz="4872" b="1" dirty="0">
                <a:solidFill>
                  <a:srgbClr val="00AFEF"/>
                </a:solidFill>
                <a:latin typeface="Calibri"/>
                <a:cs typeface="Calibri"/>
              </a:rPr>
              <a:t>oti</a:t>
            </a:r>
            <a:r>
              <a:rPr sz="4872" b="1" spc="15" dirty="0">
                <a:solidFill>
                  <a:srgbClr val="00AFEF"/>
                </a:solidFill>
                <a:latin typeface="Calibri"/>
                <a:cs typeface="Calibri"/>
              </a:rPr>
              <a:t>o</a:t>
            </a:r>
            <a:r>
              <a:rPr sz="4872" b="1" dirty="0">
                <a:solidFill>
                  <a:srgbClr val="00AFEF"/>
                </a:solidFill>
                <a:latin typeface="Calibri"/>
                <a:cs typeface="Calibri"/>
              </a:rPr>
              <a:t>n</a:t>
            </a:r>
            <a:endParaRPr sz="4872">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95fa69b-1d13-4775-9ec0-89fd4ece4fe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7F23CE49F27441AE5D85532796C49B" ma:contentTypeVersion="15" ma:contentTypeDescription="Create a new document." ma:contentTypeScope="" ma:versionID="8137a31b25cba90986c5fef410f9f4bd">
  <xsd:schema xmlns:xsd="http://www.w3.org/2001/XMLSchema" xmlns:xs="http://www.w3.org/2001/XMLSchema" xmlns:p="http://schemas.microsoft.com/office/2006/metadata/properties" xmlns:ns3="495fa69b-1d13-4775-9ec0-89fd4ece4fea" xmlns:ns4="44520d79-82f9-4c53-838c-89899bdeb3b2" targetNamespace="http://schemas.microsoft.com/office/2006/metadata/properties" ma:root="true" ma:fieldsID="16fcc8dc23af2d15689d8cb0a287735a" ns3:_="" ns4:_="">
    <xsd:import namespace="495fa69b-1d13-4775-9ec0-89fd4ece4fea"/>
    <xsd:import namespace="44520d79-82f9-4c53-838c-89899bdeb3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5fa69b-1d13-4775-9ec0-89fd4ece4fe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520d79-82f9-4c53-838c-89899bdeb3b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D05D0F-5703-45F2-8F63-9126938946E7}">
  <ds:schemaRefs>
    <ds:schemaRef ds:uri="http://purl.org/dc/elements/1.1/"/>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purl.org/dc/terms/"/>
    <ds:schemaRef ds:uri="44520d79-82f9-4c53-838c-89899bdeb3b2"/>
    <ds:schemaRef ds:uri="495fa69b-1d13-4775-9ec0-89fd4ece4fea"/>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7B06A5B-E2C5-4E5D-9AEF-CB94B6997DC0}">
  <ds:schemaRefs>
    <ds:schemaRef ds:uri="http://schemas.microsoft.com/sharepoint/v3/contenttype/forms"/>
  </ds:schemaRefs>
</ds:datastoreItem>
</file>

<file path=customXml/itemProps3.xml><?xml version="1.0" encoding="utf-8"?>
<ds:datastoreItem xmlns:ds="http://schemas.openxmlformats.org/officeDocument/2006/customXml" ds:itemID="{2125F84E-44FD-45B6-98CD-EFD7FCD957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5fa69b-1d13-4775-9ec0-89fd4ece4fea"/>
    <ds:schemaRef ds:uri="44520d79-82f9-4c53-838c-89899bdeb3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33970</TotalTime>
  <Words>4760</Words>
  <Application>Microsoft Office PowerPoint</Application>
  <PresentationFormat>Custom</PresentationFormat>
  <Paragraphs>1061</Paragraphs>
  <Slides>103</Slides>
  <Notes>25</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Declaration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Arithmetic operators-example program</vt:lpstr>
      <vt:lpstr>PowerPoint Presentation</vt:lpstr>
      <vt:lpstr>Assignment operators-example program</vt:lpstr>
      <vt:lpstr>PowerPoint Presentation</vt:lpstr>
      <vt:lpstr>PowerPoint Presentation</vt:lpstr>
      <vt:lpstr>PowerPoint Presentation</vt:lpstr>
      <vt:lpstr>PowerPoint Presentation</vt:lpstr>
      <vt:lpstr>Example program</vt:lpstr>
      <vt:lpstr>PowerPoint Presentation</vt:lpstr>
      <vt:lpstr>Example</vt:lpstr>
      <vt:lpstr>Bitwise operators-example</vt:lpstr>
      <vt:lpstr>PowerPoint Presentation</vt:lpstr>
      <vt:lpstr>Biggest of 3 numbers using Conditional Operator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Operators Precedence &amp; Associativity in C</vt:lpstr>
      <vt:lpstr>PowerPoint Presentation</vt:lpstr>
      <vt:lpstr>PowerPoint Presentation</vt:lpstr>
      <vt:lpstr>PowerPoint Presentation</vt:lpstr>
      <vt:lpstr>PowerPoint Presentation</vt:lpstr>
      <vt:lpstr>PowerPoint Presentation</vt:lpstr>
      <vt:lpstr>Examples(implicit conversion)</vt:lpstr>
      <vt:lpstr>PowerPoint Presentation</vt:lpstr>
      <vt:lpstr>Example-type casting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Vanathi</dc:creator>
  <cp:lastModifiedBy>DELL</cp:lastModifiedBy>
  <cp:revision>6066</cp:revision>
  <dcterms:created xsi:type="dcterms:W3CDTF">2006-08-16T00:00:00Z</dcterms:created>
  <dcterms:modified xsi:type="dcterms:W3CDTF">2025-01-27T08:18:51Z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0x010100397F23CE49F27441AE5D85532796C49B</vt:lpwstr>
  </property>
</Properties>
</file>